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256" r:id="rId2"/>
    <p:sldId id="641" r:id="rId3"/>
    <p:sldId id="640" r:id="rId4"/>
    <p:sldId id="257" r:id="rId5"/>
    <p:sldId id="258" r:id="rId6"/>
    <p:sldId id="260" r:id="rId7"/>
    <p:sldId id="259" r:id="rId8"/>
    <p:sldId id="261" r:id="rId9"/>
    <p:sldId id="262" r:id="rId10"/>
    <p:sldId id="263" r:id="rId11"/>
    <p:sldId id="493" r:id="rId12"/>
    <p:sldId id="502" r:id="rId13"/>
    <p:sldId id="503" r:id="rId14"/>
    <p:sldId id="528" r:id="rId15"/>
    <p:sldId id="623" r:id="rId16"/>
    <p:sldId id="504" r:id="rId17"/>
    <p:sldId id="529" r:id="rId18"/>
    <p:sldId id="530" r:id="rId19"/>
    <p:sldId id="531" r:id="rId20"/>
    <p:sldId id="505" r:id="rId21"/>
    <p:sldId id="540" r:id="rId22"/>
    <p:sldId id="533" r:id="rId23"/>
    <p:sldId id="532" r:id="rId24"/>
    <p:sldId id="534" r:id="rId25"/>
    <p:sldId id="535" r:id="rId26"/>
    <p:sldId id="624" r:id="rId27"/>
    <p:sldId id="506" r:id="rId28"/>
    <p:sldId id="537" r:id="rId29"/>
    <p:sldId id="538" r:id="rId30"/>
    <p:sldId id="539" r:id="rId31"/>
    <p:sldId id="605" r:id="rId32"/>
    <p:sldId id="632" r:id="rId33"/>
    <p:sldId id="638" r:id="rId34"/>
    <p:sldId id="507" r:id="rId35"/>
    <p:sldId id="541" r:id="rId36"/>
    <p:sldId id="542" r:id="rId37"/>
    <p:sldId id="606" r:id="rId38"/>
    <p:sldId id="508" r:id="rId39"/>
    <p:sldId id="543" r:id="rId40"/>
    <p:sldId id="607" r:id="rId41"/>
    <p:sldId id="510" r:id="rId42"/>
    <p:sldId id="544" r:id="rId43"/>
    <p:sldId id="608" r:id="rId44"/>
    <p:sldId id="545" r:id="rId45"/>
    <p:sldId id="609" r:id="rId46"/>
    <p:sldId id="509" r:id="rId47"/>
    <p:sldId id="546" r:id="rId48"/>
    <p:sldId id="547" r:id="rId49"/>
    <p:sldId id="548" r:id="rId50"/>
    <p:sldId id="512" r:id="rId51"/>
    <p:sldId id="549" r:id="rId52"/>
    <p:sldId id="550" r:id="rId53"/>
    <p:sldId id="513" r:id="rId54"/>
    <p:sldId id="625" r:id="rId55"/>
    <p:sldId id="626" r:id="rId56"/>
    <p:sldId id="627" r:id="rId57"/>
    <p:sldId id="516" r:id="rId58"/>
    <p:sldId id="611" r:id="rId59"/>
    <p:sldId id="610" r:id="rId60"/>
    <p:sldId id="612" r:id="rId61"/>
    <p:sldId id="613" r:id="rId62"/>
    <p:sldId id="628" r:id="rId63"/>
    <p:sldId id="629" r:id="rId64"/>
    <p:sldId id="552" r:id="rId65"/>
    <p:sldId id="515" r:id="rId66"/>
    <p:sldId id="553" r:id="rId67"/>
    <p:sldId id="614" r:id="rId68"/>
    <p:sldId id="555" r:id="rId69"/>
    <p:sldId id="615" r:id="rId70"/>
    <p:sldId id="554" r:id="rId71"/>
    <p:sldId id="630" r:id="rId72"/>
    <p:sldId id="517" r:id="rId73"/>
    <p:sldId id="556" r:id="rId74"/>
    <p:sldId id="557" r:id="rId75"/>
    <p:sldId id="616" r:id="rId76"/>
    <p:sldId id="558" r:id="rId77"/>
    <p:sldId id="617" r:id="rId78"/>
    <p:sldId id="511" r:id="rId79"/>
    <p:sldId id="559" r:id="rId80"/>
    <p:sldId id="560" r:id="rId81"/>
    <p:sldId id="631" r:id="rId82"/>
    <p:sldId id="514" r:id="rId83"/>
    <p:sldId id="561" r:id="rId84"/>
    <p:sldId id="562" r:id="rId85"/>
    <p:sldId id="563" r:id="rId86"/>
    <p:sldId id="518" r:id="rId87"/>
    <p:sldId id="565" r:id="rId88"/>
    <p:sldId id="566" r:id="rId89"/>
    <p:sldId id="567" r:id="rId90"/>
    <p:sldId id="568" r:id="rId91"/>
    <p:sldId id="569" r:id="rId92"/>
    <p:sldId id="519" r:id="rId93"/>
    <p:sldId id="570" r:id="rId94"/>
    <p:sldId id="571" r:id="rId95"/>
    <p:sldId id="520" r:id="rId96"/>
    <p:sldId id="572" r:id="rId97"/>
    <p:sldId id="635" r:id="rId98"/>
    <p:sldId id="573" r:id="rId99"/>
    <p:sldId id="636" r:id="rId100"/>
    <p:sldId id="637" r:id="rId101"/>
    <p:sldId id="639" r:id="rId102"/>
    <p:sldId id="634" r:id="rId103"/>
    <p:sldId id="521" r:id="rId104"/>
    <p:sldId id="522" r:id="rId105"/>
    <p:sldId id="619" r:id="rId106"/>
    <p:sldId id="620" r:id="rId107"/>
    <p:sldId id="621" r:id="rId108"/>
    <p:sldId id="622" r:id="rId109"/>
    <p:sldId id="574" r:id="rId110"/>
    <p:sldId id="525" r:id="rId111"/>
    <p:sldId id="526" r:id="rId112"/>
    <p:sldId id="601" r:id="rId113"/>
    <p:sldId id="604" r:id="rId114"/>
    <p:sldId id="603"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3C6A27-BE27-4A4F-96D9-B6B7349AEF44}" v="327" dt="2022-04-05T04:52:39.4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283" autoAdjust="0"/>
  </p:normalViewPr>
  <p:slideViewPr>
    <p:cSldViewPr snapToGrid="0">
      <p:cViewPr varScale="1">
        <p:scale>
          <a:sx n="110" d="100"/>
          <a:sy n="110" d="100"/>
        </p:scale>
        <p:origin x="96"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Feldman" userId="c0f75423fe67f72e" providerId="LiveId" clId="{122D48AE-8C5B-4DFD-B535-D63A090900FD}"/>
    <pc:docChg chg="custSel delSld modSld">
      <pc:chgData name="Sean Feldman" userId="c0f75423fe67f72e" providerId="LiveId" clId="{122D48AE-8C5B-4DFD-B535-D63A090900FD}" dt="2019-11-28T22:47:12.309" v="3" actId="47"/>
      <pc:docMkLst>
        <pc:docMk/>
      </pc:docMkLst>
      <pc:sldChg chg="delSp">
        <pc:chgData name="Sean Feldman" userId="c0f75423fe67f72e" providerId="LiveId" clId="{122D48AE-8C5B-4DFD-B535-D63A090900FD}" dt="2019-11-28T22:46:32.006" v="2" actId="478"/>
        <pc:sldMkLst>
          <pc:docMk/>
          <pc:sldMk cId="2289192671" sldId="256"/>
        </pc:sldMkLst>
        <pc:picChg chg="del">
          <ac:chgData name="Sean Feldman" userId="c0f75423fe67f72e" providerId="LiveId" clId="{122D48AE-8C5B-4DFD-B535-D63A090900FD}" dt="2019-11-28T22:46:32.006" v="2" actId="478"/>
          <ac:picMkLst>
            <pc:docMk/>
            <pc:sldMk cId="2289192671" sldId="256"/>
            <ac:picMk id="5" creationId="{90FFBD33-897C-4CEF-BD42-7113A731D59B}"/>
          </ac:picMkLst>
        </pc:picChg>
      </pc:sldChg>
      <pc:sldChg chg="modSp">
        <pc:chgData name="Sean Feldman" userId="c0f75423fe67f72e" providerId="LiveId" clId="{122D48AE-8C5B-4DFD-B535-D63A090900FD}" dt="2019-11-28T20:39:43.692" v="1" actId="404"/>
        <pc:sldMkLst>
          <pc:docMk/>
          <pc:sldMk cId="1250767793" sldId="602"/>
        </pc:sldMkLst>
        <pc:spChg chg="mod">
          <ac:chgData name="Sean Feldman" userId="c0f75423fe67f72e" providerId="LiveId" clId="{122D48AE-8C5B-4DFD-B535-D63A090900FD}" dt="2019-11-28T20:39:43.692" v="1" actId="404"/>
          <ac:spMkLst>
            <pc:docMk/>
            <pc:sldMk cId="1250767793" sldId="602"/>
            <ac:spMk id="7" creationId="{C597DE16-3DA8-42E5-BA0B-5C6707DCB5D2}"/>
          </ac:spMkLst>
        </pc:spChg>
      </pc:sldChg>
      <pc:sldChg chg="del">
        <pc:chgData name="Sean Feldman" userId="c0f75423fe67f72e" providerId="LiveId" clId="{122D48AE-8C5B-4DFD-B535-D63A090900FD}" dt="2019-11-28T22:47:12.309" v="3" actId="47"/>
        <pc:sldMkLst>
          <pc:docMk/>
          <pc:sldMk cId="2221071754" sldId="618"/>
        </pc:sldMkLst>
      </pc:sldChg>
    </pc:docChg>
  </pc:docChgLst>
  <pc:docChgLst>
    <pc:chgData name="Sean Feldman" userId="c0f75423fe67f72e" providerId="LiveId" clId="{C78015C2-AD1B-456A-A104-017BC7B51FE2}"/>
    <pc:docChg chg="undo redo custSel addSld delSld modSld sldOrd">
      <pc:chgData name="Sean Feldman" userId="c0f75423fe67f72e" providerId="LiveId" clId="{C78015C2-AD1B-456A-A104-017BC7B51FE2}" dt="2019-10-19T06:12:14.946" v="542"/>
      <pc:docMkLst>
        <pc:docMk/>
      </pc:docMkLst>
      <pc:sldChg chg="addSp delSp modSp">
        <pc:chgData name="Sean Feldman" userId="c0f75423fe67f72e" providerId="LiveId" clId="{C78015C2-AD1B-456A-A104-017BC7B51FE2}" dt="2019-10-18T04:18:52.114" v="92" actId="6549"/>
        <pc:sldMkLst>
          <pc:docMk/>
          <pc:sldMk cId="2289192671" sldId="256"/>
        </pc:sldMkLst>
        <pc:spChg chg="mod">
          <ac:chgData name="Sean Feldman" userId="c0f75423fe67f72e" providerId="LiveId" clId="{C78015C2-AD1B-456A-A104-017BC7B51FE2}" dt="2019-10-18T04:17:31.002" v="85" actId="1076"/>
          <ac:spMkLst>
            <pc:docMk/>
            <pc:sldMk cId="2289192671" sldId="256"/>
            <ac:spMk id="2" creationId="{60DF6C8D-FD5E-4FC6-96D9-1820D48093EC}"/>
          </ac:spMkLst>
        </pc:spChg>
        <pc:spChg chg="mod">
          <ac:chgData name="Sean Feldman" userId="c0f75423fe67f72e" providerId="LiveId" clId="{C78015C2-AD1B-456A-A104-017BC7B51FE2}" dt="2019-10-18T04:18:52.114" v="92" actId="6549"/>
          <ac:spMkLst>
            <pc:docMk/>
            <pc:sldMk cId="2289192671" sldId="256"/>
            <ac:spMk id="3" creationId="{673029C7-D710-432F-B289-F1C4255BD323}"/>
          </ac:spMkLst>
        </pc:spChg>
        <pc:picChg chg="mod">
          <ac:chgData name="Sean Feldman" userId="c0f75423fe67f72e" providerId="LiveId" clId="{C78015C2-AD1B-456A-A104-017BC7B51FE2}" dt="2019-10-18T04:17:30.590" v="84" actId="1076"/>
          <ac:picMkLst>
            <pc:docMk/>
            <pc:sldMk cId="2289192671" sldId="256"/>
            <ac:picMk id="5" creationId="{90FFBD33-897C-4CEF-BD42-7113A731D59B}"/>
          </ac:picMkLst>
        </pc:picChg>
        <pc:picChg chg="add del mod ord">
          <ac:chgData name="Sean Feldman" userId="c0f75423fe67f72e" providerId="LiveId" clId="{C78015C2-AD1B-456A-A104-017BC7B51FE2}" dt="2019-10-18T04:17:33.017" v="86" actId="478"/>
          <ac:picMkLst>
            <pc:docMk/>
            <pc:sldMk cId="2289192671" sldId="256"/>
            <ac:picMk id="6" creationId="{FF5DA8B8-6E4A-4A8F-8A8A-5425B442D275}"/>
          </ac:picMkLst>
        </pc:picChg>
        <pc:picChg chg="add mod">
          <ac:chgData name="Sean Feldman" userId="c0f75423fe67f72e" providerId="LiveId" clId="{C78015C2-AD1B-456A-A104-017BC7B51FE2}" dt="2019-10-18T04:18:23.230" v="91"/>
          <ac:picMkLst>
            <pc:docMk/>
            <pc:sldMk cId="2289192671" sldId="256"/>
            <ac:picMk id="3074" creationId="{773F23A9-9ABF-46B4-96EE-D280AFCE0A28}"/>
          </ac:picMkLst>
        </pc:picChg>
      </pc:sldChg>
      <pc:sldChg chg="addSp delSp modSp">
        <pc:chgData name="Sean Feldman" userId="c0f75423fe67f72e" providerId="LiveId" clId="{C78015C2-AD1B-456A-A104-017BC7B51FE2}" dt="2019-10-18T04:07:02.859" v="50" actId="29295"/>
        <pc:sldMkLst>
          <pc:docMk/>
          <pc:sldMk cId="2720476520" sldId="257"/>
        </pc:sldMkLst>
        <pc:picChg chg="add mod">
          <ac:chgData name="Sean Feldman" userId="c0f75423fe67f72e" providerId="LiveId" clId="{C78015C2-AD1B-456A-A104-017BC7B51FE2}" dt="2019-10-18T04:07:02.859" v="50" actId="29295"/>
          <ac:picMkLst>
            <pc:docMk/>
            <pc:sldMk cId="2720476520" sldId="257"/>
            <ac:picMk id="3" creationId="{ECA89475-0F2F-4B3D-89A6-B153A8CF6486}"/>
          </ac:picMkLst>
        </pc:picChg>
        <pc:picChg chg="add del">
          <ac:chgData name="Sean Feldman" userId="c0f75423fe67f72e" providerId="LiveId" clId="{C78015C2-AD1B-456A-A104-017BC7B51FE2}" dt="2019-10-18T04:06:19.606" v="43" actId="478"/>
          <ac:picMkLst>
            <pc:docMk/>
            <pc:sldMk cId="2720476520" sldId="257"/>
            <ac:picMk id="16" creationId="{9DA853AA-DB90-4051-96AE-487D7059F502}"/>
          </ac:picMkLst>
        </pc:picChg>
      </pc:sldChg>
      <pc:sldChg chg="addSp modSp">
        <pc:chgData name="Sean Feldman" userId="c0f75423fe67f72e" providerId="LiveId" clId="{C78015C2-AD1B-456A-A104-017BC7B51FE2}" dt="2019-10-18T04:07:20.504" v="51" actId="29295"/>
        <pc:sldMkLst>
          <pc:docMk/>
          <pc:sldMk cId="1697158705" sldId="258"/>
        </pc:sldMkLst>
        <pc:spChg chg="mod">
          <ac:chgData name="Sean Feldman" userId="c0f75423fe67f72e" providerId="LiveId" clId="{C78015C2-AD1B-456A-A104-017BC7B51FE2}" dt="2019-10-18T04:01:31.397" v="38" actId="207"/>
          <ac:spMkLst>
            <pc:docMk/>
            <pc:sldMk cId="1697158705" sldId="258"/>
            <ac:spMk id="7" creationId="{9362A221-779C-431C-8EDE-4A4940AC56C3}"/>
          </ac:spMkLst>
        </pc:spChg>
        <pc:spChg chg="mod">
          <ac:chgData name="Sean Feldman" userId="c0f75423fe67f72e" providerId="LiveId" clId="{C78015C2-AD1B-456A-A104-017BC7B51FE2}" dt="2019-10-18T04:01:38.477" v="39" actId="207"/>
          <ac:spMkLst>
            <pc:docMk/>
            <pc:sldMk cId="1697158705" sldId="258"/>
            <ac:spMk id="8" creationId="{CD9CD703-3576-446D-847A-D82F154E8FFC}"/>
          </ac:spMkLst>
        </pc:spChg>
        <pc:picChg chg="add mod ord">
          <ac:chgData name="Sean Feldman" userId="c0f75423fe67f72e" providerId="LiveId" clId="{C78015C2-AD1B-456A-A104-017BC7B51FE2}" dt="2019-10-18T04:07:20.504" v="51" actId="29295"/>
          <ac:picMkLst>
            <pc:docMk/>
            <pc:sldMk cId="1697158705" sldId="258"/>
            <ac:picMk id="9" creationId="{97CDBD74-98CC-42F7-A390-B3D58F47ED64}"/>
          </ac:picMkLst>
        </pc:picChg>
      </pc:sldChg>
      <pc:sldChg chg="addSp modSp">
        <pc:chgData name="Sean Feldman" userId="c0f75423fe67f72e" providerId="LiveId" clId="{C78015C2-AD1B-456A-A104-017BC7B51FE2}" dt="2019-10-18T04:13:49.182" v="65" actId="14100"/>
        <pc:sldMkLst>
          <pc:docMk/>
          <pc:sldMk cId="2397780531" sldId="259"/>
        </pc:sldMkLst>
        <pc:picChg chg="add mod ord">
          <ac:chgData name="Sean Feldman" userId="c0f75423fe67f72e" providerId="LiveId" clId="{C78015C2-AD1B-456A-A104-017BC7B51FE2}" dt="2019-10-18T04:13:49.182" v="65" actId="14100"/>
          <ac:picMkLst>
            <pc:docMk/>
            <pc:sldMk cId="2397780531" sldId="259"/>
            <ac:picMk id="2" creationId="{CC9E04E1-0A6B-4C06-8433-876AC45CC51D}"/>
          </ac:picMkLst>
        </pc:picChg>
      </pc:sldChg>
      <pc:sldChg chg="addSp modSp">
        <pc:chgData name="Sean Feldman" userId="c0f75423fe67f72e" providerId="LiveId" clId="{C78015C2-AD1B-456A-A104-017BC7B51FE2}" dt="2019-10-18T04:10:05.531" v="56"/>
        <pc:sldMkLst>
          <pc:docMk/>
          <pc:sldMk cId="499890737" sldId="260"/>
        </pc:sldMkLst>
        <pc:picChg chg="add mod">
          <ac:chgData name="Sean Feldman" userId="c0f75423fe67f72e" providerId="LiveId" clId="{C78015C2-AD1B-456A-A104-017BC7B51FE2}" dt="2019-10-18T04:10:05.531" v="56"/>
          <ac:picMkLst>
            <pc:docMk/>
            <pc:sldMk cId="499890737" sldId="260"/>
            <ac:picMk id="1026" creationId="{7ACE17D4-57D3-405F-AF6C-143BE7D7D76D}"/>
          </ac:picMkLst>
        </pc:picChg>
      </pc:sldChg>
      <pc:sldChg chg="addSp modSp modAnim">
        <pc:chgData name="Sean Feldman" userId="c0f75423fe67f72e" providerId="LiveId" clId="{C78015C2-AD1B-456A-A104-017BC7B51FE2}" dt="2019-10-18T04:19:42.691" v="93"/>
        <pc:sldMkLst>
          <pc:docMk/>
          <pc:sldMk cId="4279211630" sldId="262"/>
        </pc:sldMkLst>
        <pc:spChg chg="mod">
          <ac:chgData name="Sean Feldman" userId="c0f75423fe67f72e" providerId="LiveId" clId="{C78015C2-AD1B-456A-A104-017BC7B51FE2}" dt="2019-10-17T05:06:15.741" v="1" actId="164"/>
          <ac:spMkLst>
            <pc:docMk/>
            <pc:sldMk cId="4279211630" sldId="262"/>
            <ac:spMk id="6" creationId="{7224F07F-0BA3-4FDF-95A2-313170E3F416}"/>
          </ac:spMkLst>
        </pc:spChg>
        <pc:spChg chg="mod">
          <ac:chgData name="Sean Feldman" userId="c0f75423fe67f72e" providerId="LiveId" clId="{C78015C2-AD1B-456A-A104-017BC7B51FE2}" dt="2019-10-17T05:06:15.741" v="1" actId="164"/>
          <ac:spMkLst>
            <pc:docMk/>
            <pc:sldMk cId="4279211630" sldId="262"/>
            <ac:spMk id="7" creationId="{04919381-26B5-404B-96BA-0BB8505A764C}"/>
          </ac:spMkLst>
        </pc:spChg>
        <pc:grpChg chg="add mod">
          <ac:chgData name="Sean Feldman" userId="c0f75423fe67f72e" providerId="LiveId" clId="{C78015C2-AD1B-456A-A104-017BC7B51FE2}" dt="2019-10-17T05:06:15.741" v="1" actId="164"/>
          <ac:grpSpMkLst>
            <pc:docMk/>
            <pc:sldMk cId="4279211630" sldId="262"/>
            <ac:grpSpMk id="3" creationId="{57507154-53AC-4A7D-AAA0-DF91988B042B}"/>
          </ac:grpSpMkLst>
        </pc:grpChg>
        <pc:picChg chg="mod">
          <ac:chgData name="Sean Feldman" userId="c0f75423fe67f72e" providerId="LiveId" clId="{C78015C2-AD1B-456A-A104-017BC7B51FE2}" dt="2019-10-17T05:06:15.741" v="1" actId="164"/>
          <ac:picMkLst>
            <pc:docMk/>
            <pc:sldMk cId="4279211630" sldId="262"/>
            <ac:picMk id="2" creationId="{54275BE7-AD12-425C-A833-09FBF4D4C0DF}"/>
          </ac:picMkLst>
        </pc:picChg>
        <pc:picChg chg="mod">
          <ac:chgData name="Sean Feldman" userId="c0f75423fe67f72e" providerId="LiveId" clId="{C78015C2-AD1B-456A-A104-017BC7B51FE2}" dt="2019-10-17T05:06:15.741" v="1" actId="164"/>
          <ac:picMkLst>
            <pc:docMk/>
            <pc:sldMk cId="4279211630" sldId="262"/>
            <ac:picMk id="4" creationId="{AD358E59-4356-47FF-9C37-0BE324AD6913}"/>
          </ac:picMkLst>
        </pc:picChg>
      </pc:sldChg>
      <pc:sldChg chg="addSp delSp modSp">
        <pc:chgData name="Sean Feldman" userId="c0f75423fe67f72e" providerId="LiveId" clId="{C78015C2-AD1B-456A-A104-017BC7B51FE2}" dt="2019-10-18T04:14:47.886" v="73"/>
        <pc:sldMkLst>
          <pc:docMk/>
          <pc:sldMk cId="2742703165" sldId="263"/>
        </pc:sldMkLst>
        <pc:picChg chg="mod">
          <ac:chgData name="Sean Feldman" userId="c0f75423fe67f72e" providerId="LiveId" clId="{C78015C2-AD1B-456A-A104-017BC7B51FE2}" dt="2019-10-18T04:14:40.370" v="72"/>
          <ac:picMkLst>
            <pc:docMk/>
            <pc:sldMk cId="2742703165" sldId="263"/>
            <ac:picMk id="9" creationId="{BFEA759B-20CA-4652-B153-CF641615214A}"/>
          </ac:picMkLst>
        </pc:picChg>
        <pc:picChg chg="add del mod">
          <ac:chgData name="Sean Feldman" userId="c0f75423fe67f72e" providerId="LiveId" clId="{C78015C2-AD1B-456A-A104-017BC7B51FE2}" dt="2019-10-18T04:14:47.886" v="73"/>
          <ac:picMkLst>
            <pc:docMk/>
            <pc:sldMk cId="2742703165" sldId="263"/>
            <ac:picMk id="2050" creationId="{3CFB9F39-D9B6-4526-B3B3-3955E429EB18}"/>
          </ac:picMkLst>
        </pc:picChg>
      </pc:sldChg>
      <pc:sldChg chg="addSp modSp">
        <pc:chgData name="Sean Feldman" userId="c0f75423fe67f72e" providerId="LiveId" clId="{C78015C2-AD1B-456A-A104-017BC7B51FE2}" dt="2019-10-18T04:27:52.879" v="98"/>
        <pc:sldMkLst>
          <pc:docMk/>
          <pc:sldMk cId="2481895496" sldId="503"/>
        </pc:sldMkLst>
        <pc:picChg chg="add mod">
          <ac:chgData name="Sean Feldman" userId="c0f75423fe67f72e" providerId="LiveId" clId="{C78015C2-AD1B-456A-A104-017BC7B51FE2}" dt="2019-10-18T04:27:52.879" v="98"/>
          <ac:picMkLst>
            <pc:docMk/>
            <pc:sldMk cId="2481895496" sldId="503"/>
            <ac:picMk id="4098" creationId="{3B5BCDF8-1666-415E-93B9-C0913324FC0F}"/>
          </ac:picMkLst>
        </pc:picChg>
      </pc:sldChg>
      <pc:sldChg chg="addSp modSp">
        <pc:chgData name="Sean Feldman" userId="c0f75423fe67f72e" providerId="LiveId" clId="{C78015C2-AD1B-456A-A104-017BC7B51FE2}" dt="2019-10-18T20:33:54.418" v="285" actId="20577"/>
        <pc:sldMkLst>
          <pc:docMk/>
          <pc:sldMk cId="2023570257" sldId="504"/>
        </pc:sldMkLst>
        <pc:spChg chg="mod">
          <ac:chgData name="Sean Feldman" userId="c0f75423fe67f72e" providerId="LiveId" clId="{C78015C2-AD1B-456A-A104-017BC7B51FE2}" dt="2019-10-18T20:33:54.418" v="285" actId="20577"/>
          <ac:spMkLst>
            <pc:docMk/>
            <pc:sldMk cId="2023570257" sldId="504"/>
            <ac:spMk id="2" creationId="{ABA6F006-8847-45A8-942E-3EB0271E6B7A}"/>
          </ac:spMkLst>
        </pc:spChg>
        <pc:picChg chg="add mod">
          <ac:chgData name="Sean Feldman" userId="c0f75423fe67f72e" providerId="LiveId" clId="{C78015C2-AD1B-456A-A104-017BC7B51FE2}" dt="2019-10-18T04:30:03.729" v="103"/>
          <ac:picMkLst>
            <pc:docMk/>
            <pc:sldMk cId="2023570257" sldId="504"/>
            <ac:picMk id="5122" creationId="{24B9EE20-7964-4FAD-A174-9EE91DCD8A68}"/>
          </ac:picMkLst>
        </pc:picChg>
      </pc:sldChg>
      <pc:sldChg chg="addSp modSp">
        <pc:chgData name="Sean Feldman" userId="c0f75423fe67f72e" providerId="LiveId" clId="{C78015C2-AD1B-456A-A104-017BC7B51FE2}" dt="2019-10-18T20:34:01.230" v="294" actId="20577"/>
        <pc:sldMkLst>
          <pc:docMk/>
          <pc:sldMk cId="38744060" sldId="505"/>
        </pc:sldMkLst>
        <pc:spChg chg="mod">
          <ac:chgData name="Sean Feldman" userId="c0f75423fe67f72e" providerId="LiveId" clId="{C78015C2-AD1B-456A-A104-017BC7B51FE2}" dt="2019-10-18T20:34:01.230" v="294" actId="20577"/>
          <ac:spMkLst>
            <pc:docMk/>
            <pc:sldMk cId="38744060" sldId="505"/>
            <ac:spMk id="2" creationId="{ABA6F006-8847-45A8-942E-3EB0271E6B7A}"/>
          </ac:spMkLst>
        </pc:spChg>
        <pc:picChg chg="add mod">
          <ac:chgData name="Sean Feldman" userId="c0f75423fe67f72e" providerId="LiveId" clId="{C78015C2-AD1B-456A-A104-017BC7B51FE2}" dt="2019-10-18T04:30:46.506" v="108"/>
          <ac:picMkLst>
            <pc:docMk/>
            <pc:sldMk cId="38744060" sldId="505"/>
            <ac:picMk id="6146" creationId="{D86D3C79-C419-4F3C-AE21-0C74094E05F6}"/>
          </ac:picMkLst>
        </pc:picChg>
      </pc:sldChg>
      <pc:sldChg chg="addSp modSp">
        <pc:chgData name="Sean Feldman" userId="c0f75423fe67f72e" providerId="LiveId" clId="{C78015C2-AD1B-456A-A104-017BC7B51FE2}" dt="2019-10-18T04:34:59.944" v="115"/>
        <pc:sldMkLst>
          <pc:docMk/>
          <pc:sldMk cId="1641203236" sldId="506"/>
        </pc:sldMkLst>
        <pc:picChg chg="add mod">
          <ac:chgData name="Sean Feldman" userId="c0f75423fe67f72e" providerId="LiveId" clId="{C78015C2-AD1B-456A-A104-017BC7B51FE2}" dt="2019-10-18T04:34:59.944" v="115"/>
          <ac:picMkLst>
            <pc:docMk/>
            <pc:sldMk cId="1641203236" sldId="506"/>
            <ac:picMk id="7170" creationId="{72F2ADEF-FDC7-4100-B9DE-B7E6C6187CCD}"/>
          </ac:picMkLst>
        </pc:picChg>
      </pc:sldChg>
      <pc:sldChg chg="addSp modSp">
        <pc:chgData name="Sean Feldman" userId="c0f75423fe67f72e" providerId="LiveId" clId="{C78015C2-AD1B-456A-A104-017BC7B51FE2}" dt="2019-10-18T04:37:14.264" v="121"/>
        <pc:sldMkLst>
          <pc:docMk/>
          <pc:sldMk cId="464694644" sldId="507"/>
        </pc:sldMkLst>
        <pc:picChg chg="add mod">
          <ac:chgData name="Sean Feldman" userId="c0f75423fe67f72e" providerId="LiveId" clId="{C78015C2-AD1B-456A-A104-017BC7B51FE2}" dt="2019-10-18T04:37:14.264" v="121"/>
          <ac:picMkLst>
            <pc:docMk/>
            <pc:sldMk cId="464694644" sldId="507"/>
            <ac:picMk id="8194" creationId="{E80AADCD-D32D-40B4-AF96-CA1814F5191F}"/>
          </ac:picMkLst>
        </pc:picChg>
      </pc:sldChg>
      <pc:sldChg chg="addSp modSp">
        <pc:chgData name="Sean Feldman" userId="c0f75423fe67f72e" providerId="LiveId" clId="{C78015C2-AD1B-456A-A104-017BC7B51FE2}" dt="2019-10-18T04:43:32.622" v="133" actId="14100"/>
        <pc:sldMkLst>
          <pc:docMk/>
          <pc:sldMk cId="3838096769" sldId="508"/>
        </pc:sldMkLst>
        <pc:picChg chg="add mod">
          <ac:chgData name="Sean Feldman" userId="c0f75423fe67f72e" providerId="LiveId" clId="{C78015C2-AD1B-456A-A104-017BC7B51FE2}" dt="2019-10-18T04:43:32.622" v="133" actId="14100"/>
          <ac:picMkLst>
            <pc:docMk/>
            <pc:sldMk cId="3838096769" sldId="508"/>
            <ac:picMk id="9218" creationId="{FF586BE9-A496-4196-8162-DE3450FA49BF}"/>
          </ac:picMkLst>
        </pc:picChg>
      </pc:sldChg>
      <pc:sldChg chg="addSp modSp">
        <pc:chgData name="Sean Feldman" userId="c0f75423fe67f72e" providerId="LiveId" clId="{C78015C2-AD1B-456A-A104-017BC7B51FE2}" dt="2019-10-18T04:47:26.389" v="142"/>
        <pc:sldMkLst>
          <pc:docMk/>
          <pc:sldMk cId="3068480058" sldId="509"/>
        </pc:sldMkLst>
        <pc:spChg chg="mod">
          <ac:chgData name="Sean Feldman" userId="c0f75423fe67f72e" providerId="LiveId" clId="{C78015C2-AD1B-456A-A104-017BC7B51FE2}" dt="2019-10-18T04:47:26.389" v="142"/>
          <ac:spMkLst>
            <pc:docMk/>
            <pc:sldMk cId="3068480058" sldId="509"/>
            <ac:spMk id="3" creationId="{0E44F747-6D8C-46F8-8FDB-75409EFC9E9A}"/>
          </ac:spMkLst>
        </pc:spChg>
        <pc:picChg chg="add mod">
          <ac:chgData name="Sean Feldman" userId="c0f75423fe67f72e" providerId="LiveId" clId="{C78015C2-AD1B-456A-A104-017BC7B51FE2}" dt="2019-10-18T04:47:26.389" v="142"/>
          <ac:picMkLst>
            <pc:docMk/>
            <pc:sldMk cId="3068480058" sldId="509"/>
            <ac:picMk id="10242" creationId="{25C6D2A7-B7F8-456F-80F0-0F729D5D7C5D}"/>
          </ac:picMkLst>
        </pc:picChg>
      </pc:sldChg>
      <pc:sldChg chg="addSp modSp">
        <pc:chgData name="Sean Feldman" userId="c0f75423fe67f72e" providerId="LiveId" clId="{C78015C2-AD1B-456A-A104-017BC7B51FE2}" dt="2019-10-18T04:45:51.065" v="136"/>
        <pc:sldMkLst>
          <pc:docMk/>
          <pc:sldMk cId="3506471058" sldId="510"/>
        </pc:sldMkLst>
        <pc:picChg chg="add mod">
          <ac:chgData name="Sean Feldman" userId="c0f75423fe67f72e" providerId="LiveId" clId="{C78015C2-AD1B-456A-A104-017BC7B51FE2}" dt="2019-10-18T04:45:51.065" v="136"/>
          <ac:picMkLst>
            <pc:docMk/>
            <pc:sldMk cId="3506471058" sldId="510"/>
            <ac:picMk id="4" creationId="{F493E305-AAA2-4122-A374-8DA008F60D9B}"/>
          </ac:picMkLst>
        </pc:picChg>
      </pc:sldChg>
      <pc:sldChg chg="addSp modSp">
        <pc:chgData name="Sean Feldman" userId="c0f75423fe67f72e" providerId="LiveId" clId="{C78015C2-AD1B-456A-A104-017BC7B51FE2}" dt="2019-10-18T05:15:54.124" v="181"/>
        <pc:sldMkLst>
          <pc:docMk/>
          <pc:sldMk cId="210658945" sldId="511"/>
        </pc:sldMkLst>
        <pc:picChg chg="add mod">
          <ac:chgData name="Sean Feldman" userId="c0f75423fe67f72e" providerId="LiveId" clId="{C78015C2-AD1B-456A-A104-017BC7B51FE2}" dt="2019-10-18T05:15:54.124" v="181"/>
          <ac:picMkLst>
            <pc:docMk/>
            <pc:sldMk cId="210658945" sldId="511"/>
            <ac:picMk id="15362" creationId="{80B2DA19-3606-4820-839F-638CF4E75627}"/>
          </ac:picMkLst>
        </pc:picChg>
      </pc:sldChg>
      <pc:sldChg chg="addSp modSp">
        <pc:chgData name="Sean Feldman" userId="c0f75423fe67f72e" providerId="LiveId" clId="{C78015C2-AD1B-456A-A104-017BC7B51FE2}" dt="2019-10-18T04:49:25.475" v="147"/>
        <pc:sldMkLst>
          <pc:docMk/>
          <pc:sldMk cId="3328692204" sldId="512"/>
        </pc:sldMkLst>
        <pc:picChg chg="add mod">
          <ac:chgData name="Sean Feldman" userId="c0f75423fe67f72e" providerId="LiveId" clId="{C78015C2-AD1B-456A-A104-017BC7B51FE2}" dt="2019-10-18T04:49:25.475" v="147"/>
          <ac:picMkLst>
            <pc:docMk/>
            <pc:sldMk cId="3328692204" sldId="512"/>
            <ac:picMk id="11266" creationId="{6DD68568-16E3-464C-AFD3-004323B7AB29}"/>
          </ac:picMkLst>
        </pc:picChg>
      </pc:sldChg>
      <pc:sldChg chg="addSp modSp">
        <pc:chgData name="Sean Feldman" userId="c0f75423fe67f72e" providerId="LiveId" clId="{C78015C2-AD1B-456A-A104-017BC7B51FE2}" dt="2019-10-18T05:18:44.064" v="186"/>
        <pc:sldMkLst>
          <pc:docMk/>
          <pc:sldMk cId="4035563909" sldId="514"/>
        </pc:sldMkLst>
        <pc:picChg chg="add mod">
          <ac:chgData name="Sean Feldman" userId="c0f75423fe67f72e" providerId="LiveId" clId="{C78015C2-AD1B-456A-A104-017BC7B51FE2}" dt="2019-10-18T05:18:44.064" v="186"/>
          <ac:picMkLst>
            <pc:docMk/>
            <pc:sldMk cId="4035563909" sldId="514"/>
            <ac:picMk id="16386" creationId="{ACEE6636-07C6-4168-95D4-4E768037A2F9}"/>
          </ac:picMkLst>
        </pc:picChg>
      </pc:sldChg>
      <pc:sldChg chg="addSp modSp">
        <pc:chgData name="Sean Feldman" userId="c0f75423fe67f72e" providerId="LiveId" clId="{C78015C2-AD1B-456A-A104-017BC7B51FE2}" dt="2019-10-18T05:01:25.424" v="171"/>
        <pc:sldMkLst>
          <pc:docMk/>
          <pc:sldMk cId="2597099861" sldId="515"/>
        </pc:sldMkLst>
        <pc:picChg chg="add mod">
          <ac:chgData name="Sean Feldman" userId="c0f75423fe67f72e" providerId="LiveId" clId="{C78015C2-AD1B-456A-A104-017BC7B51FE2}" dt="2019-10-18T05:01:25.424" v="171"/>
          <ac:picMkLst>
            <pc:docMk/>
            <pc:sldMk cId="2597099861" sldId="515"/>
            <ac:picMk id="13314" creationId="{41499E3F-DB75-435A-A433-7291982EA682}"/>
          </ac:picMkLst>
        </pc:picChg>
      </pc:sldChg>
      <pc:sldChg chg="addSp delSp modSp">
        <pc:chgData name="Sean Feldman" userId="c0f75423fe67f72e" providerId="LiveId" clId="{C78015C2-AD1B-456A-A104-017BC7B51FE2}" dt="2019-10-18T04:57:23.596" v="166"/>
        <pc:sldMkLst>
          <pc:docMk/>
          <pc:sldMk cId="956531207" sldId="516"/>
        </pc:sldMkLst>
        <pc:picChg chg="add del">
          <ac:chgData name="Sean Feldman" userId="c0f75423fe67f72e" providerId="LiveId" clId="{C78015C2-AD1B-456A-A104-017BC7B51FE2}" dt="2019-10-18T04:52:42.221" v="149" actId="478"/>
          <ac:picMkLst>
            <pc:docMk/>
            <pc:sldMk cId="956531207" sldId="516"/>
            <ac:picMk id="12290" creationId="{B438C631-79DF-408B-8939-D8345C3DBC50}"/>
          </ac:picMkLst>
        </pc:picChg>
        <pc:picChg chg="add del mod">
          <ac:chgData name="Sean Feldman" userId="c0f75423fe67f72e" providerId="LiveId" clId="{C78015C2-AD1B-456A-A104-017BC7B51FE2}" dt="2019-10-18T04:56:54.642" v="158" actId="478"/>
          <ac:picMkLst>
            <pc:docMk/>
            <pc:sldMk cId="956531207" sldId="516"/>
            <ac:picMk id="12292" creationId="{9D2BD5EA-5C6D-45A5-82AB-C7A2C07301D2}"/>
          </ac:picMkLst>
        </pc:picChg>
        <pc:picChg chg="add mod">
          <ac:chgData name="Sean Feldman" userId="c0f75423fe67f72e" providerId="LiveId" clId="{C78015C2-AD1B-456A-A104-017BC7B51FE2}" dt="2019-10-18T04:57:23.596" v="166"/>
          <ac:picMkLst>
            <pc:docMk/>
            <pc:sldMk cId="956531207" sldId="516"/>
            <ac:picMk id="12294" creationId="{9671E417-7DBE-42FE-BCBF-F8D6F3710D48}"/>
          </ac:picMkLst>
        </pc:picChg>
      </pc:sldChg>
      <pc:sldChg chg="addSp modSp">
        <pc:chgData name="Sean Feldman" userId="c0f75423fe67f72e" providerId="LiveId" clId="{C78015C2-AD1B-456A-A104-017BC7B51FE2}" dt="2019-10-18T05:13:32.508" v="177"/>
        <pc:sldMkLst>
          <pc:docMk/>
          <pc:sldMk cId="366700064" sldId="517"/>
        </pc:sldMkLst>
        <pc:picChg chg="add mod">
          <ac:chgData name="Sean Feldman" userId="c0f75423fe67f72e" providerId="LiveId" clId="{C78015C2-AD1B-456A-A104-017BC7B51FE2}" dt="2019-10-18T05:13:32.508" v="177"/>
          <ac:picMkLst>
            <pc:docMk/>
            <pc:sldMk cId="366700064" sldId="517"/>
            <ac:picMk id="14338" creationId="{B00DD90F-31D6-4FD8-A507-3F66423985B5}"/>
          </ac:picMkLst>
        </pc:picChg>
      </pc:sldChg>
      <pc:sldChg chg="addSp modSp">
        <pc:chgData name="Sean Feldman" userId="c0f75423fe67f72e" providerId="LiveId" clId="{C78015C2-AD1B-456A-A104-017BC7B51FE2}" dt="2019-10-18T05:25:12.124" v="191"/>
        <pc:sldMkLst>
          <pc:docMk/>
          <pc:sldMk cId="935287286" sldId="518"/>
        </pc:sldMkLst>
        <pc:picChg chg="add mod">
          <ac:chgData name="Sean Feldman" userId="c0f75423fe67f72e" providerId="LiveId" clId="{C78015C2-AD1B-456A-A104-017BC7B51FE2}" dt="2019-10-18T05:25:12.124" v="191"/>
          <ac:picMkLst>
            <pc:docMk/>
            <pc:sldMk cId="935287286" sldId="518"/>
            <ac:picMk id="17410" creationId="{B8051DA0-E9F2-42A8-8A9C-61FF81601590}"/>
          </ac:picMkLst>
        </pc:picChg>
      </pc:sldChg>
      <pc:sldChg chg="addSp modSp">
        <pc:chgData name="Sean Feldman" userId="c0f75423fe67f72e" providerId="LiveId" clId="{C78015C2-AD1B-456A-A104-017BC7B51FE2}" dt="2019-10-18T05:27:09.199" v="202"/>
        <pc:sldMkLst>
          <pc:docMk/>
          <pc:sldMk cId="1969415790" sldId="519"/>
        </pc:sldMkLst>
        <pc:picChg chg="add mod">
          <ac:chgData name="Sean Feldman" userId="c0f75423fe67f72e" providerId="LiveId" clId="{C78015C2-AD1B-456A-A104-017BC7B51FE2}" dt="2019-10-18T05:27:09.199" v="202"/>
          <ac:picMkLst>
            <pc:docMk/>
            <pc:sldMk cId="1969415790" sldId="519"/>
            <ac:picMk id="18434" creationId="{3D37681A-3981-42C9-9D98-9CCBE1E1DE62}"/>
          </ac:picMkLst>
        </pc:picChg>
      </pc:sldChg>
      <pc:sldChg chg="addSp modSp">
        <pc:chgData name="Sean Feldman" userId="c0f75423fe67f72e" providerId="LiveId" clId="{C78015C2-AD1B-456A-A104-017BC7B51FE2}" dt="2019-10-18T05:29:56.009" v="210"/>
        <pc:sldMkLst>
          <pc:docMk/>
          <pc:sldMk cId="2850071055" sldId="520"/>
        </pc:sldMkLst>
        <pc:picChg chg="add mod">
          <ac:chgData name="Sean Feldman" userId="c0f75423fe67f72e" providerId="LiveId" clId="{C78015C2-AD1B-456A-A104-017BC7B51FE2}" dt="2019-10-18T05:29:56.009" v="210"/>
          <ac:picMkLst>
            <pc:docMk/>
            <pc:sldMk cId="2850071055" sldId="520"/>
            <ac:picMk id="19458" creationId="{0B339DAE-CE46-46A4-9DBA-F88E2E4C8F2B}"/>
          </ac:picMkLst>
        </pc:picChg>
      </pc:sldChg>
      <pc:sldChg chg="addSp modSp">
        <pc:chgData name="Sean Feldman" userId="c0f75423fe67f72e" providerId="LiveId" clId="{C78015C2-AD1B-456A-A104-017BC7B51FE2}" dt="2019-10-18T05:32:59.019" v="215"/>
        <pc:sldMkLst>
          <pc:docMk/>
          <pc:sldMk cId="2147213457" sldId="521"/>
        </pc:sldMkLst>
        <pc:picChg chg="add mod">
          <ac:chgData name="Sean Feldman" userId="c0f75423fe67f72e" providerId="LiveId" clId="{C78015C2-AD1B-456A-A104-017BC7B51FE2}" dt="2019-10-18T05:32:59.019" v="215"/>
          <ac:picMkLst>
            <pc:docMk/>
            <pc:sldMk cId="2147213457" sldId="521"/>
            <ac:picMk id="20482" creationId="{9F4680FF-42F9-45DD-8964-84C2DC871862}"/>
          </ac:picMkLst>
        </pc:picChg>
      </pc:sldChg>
      <pc:sldChg chg="addSp modSp">
        <pc:chgData name="Sean Feldman" userId="c0f75423fe67f72e" providerId="LiveId" clId="{C78015C2-AD1B-456A-A104-017BC7B51FE2}" dt="2019-10-18T05:35:10.622" v="245" actId="313"/>
        <pc:sldMkLst>
          <pc:docMk/>
          <pc:sldMk cId="631459766" sldId="522"/>
        </pc:sldMkLst>
        <pc:spChg chg="mod">
          <ac:chgData name="Sean Feldman" userId="c0f75423fe67f72e" providerId="LiveId" clId="{C78015C2-AD1B-456A-A104-017BC7B51FE2}" dt="2019-10-18T05:35:10.622" v="245" actId="313"/>
          <ac:spMkLst>
            <pc:docMk/>
            <pc:sldMk cId="631459766" sldId="522"/>
            <ac:spMk id="2" creationId="{A87070F0-DD0D-43A3-899C-A56351A0A385}"/>
          </ac:spMkLst>
        </pc:spChg>
        <pc:spChg chg="mod">
          <ac:chgData name="Sean Feldman" userId="c0f75423fe67f72e" providerId="LiveId" clId="{C78015C2-AD1B-456A-A104-017BC7B51FE2}" dt="2019-10-18T05:34:51.293" v="242" actId="20577"/>
          <ac:spMkLst>
            <pc:docMk/>
            <pc:sldMk cId="631459766" sldId="522"/>
            <ac:spMk id="3" creationId="{3FC46CFF-FC99-4EE1-8BEA-94E982D992A2}"/>
          </ac:spMkLst>
        </pc:spChg>
        <pc:picChg chg="add mod">
          <ac:chgData name="Sean Feldman" userId="c0f75423fe67f72e" providerId="LiveId" clId="{C78015C2-AD1B-456A-A104-017BC7B51FE2}" dt="2019-10-18T05:35:03.677" v="244"/>
          <ac:picMkLst>
            <pc:docMk/>
            <pc:sldMk cId="631459766" sldId="522"/>
            <ac:picMk id="21506" creationId="{0B072049-4F41-4FD5-9FEE-90ABC490A037}"/>
          </ac:picMkLst>
        </pc:picChg>
      </pc:sldChg>
      <pc:sldChg chg="del">
        <pc:chgData name="Sean Feldman" userId="c0f75423fe67f72e" providerId="LiveId" clId="{C78015C2-AD1B-456A-A104-017BC7B51FE2}" dt="2019-10-18T05:34:54.566" v="243" actId="47"/>
        <pc:sldMkLst>
          <pc:docMk/>
          <pc:sldMk cId="2710820164" sldId="523"/>
        </pc:sldMkLst>
      </pc:sldChg>
      <pc:sldChg chg="addSp modSp">
        <pc:chgData name="Sean Feldman" userId="c0f75423fe67f72e" providerId="LiveId" clId="{C78015C2-AD1B-456A-A104-017BC7B51FE2}" dt="2019-10-18T05:36:24.124" v="253" actId="14100"/>
        <pc:sldMkLst>
          <pc:docMk/>
          <pc:sldMk cId="3876663743" sldId="525"/>
        </pc:sldMkLst>
        <pc:picChg chg="add mod">
          <ac:chgData name="Sean Feldman" userId="c0f75423fe67f72e" providerId="LiveId" clId="{C78015C2-AD1B-456A-A104-017BC7B51FE2}" dt="2019-10-18T05:36:24.124" v="253" actId="14100"/>
          <ac:picMkLst>
            <pc:docMk/>
            <pc:sldMk cId="3876663743" sldId="525"/>
            <ac:picMk id="22530" creationId="{AC414616-4388-4B7D-9944-CA82510E4D4A}"/>
          </ac:picMkLst>
        </pc:picChg>
      </pc:sldChg>
      <pc:sldChg chg="modAnim">
        <pc:chgData name="Sean Feldman" userId="c0f75423fe67f72e" providerId="LiveId" clId="{C78015C2-AD1B-456A-A104-017BC7B51FE2}" dt="2019-10-19T06:12:14.946" v="542"/>
        <pc:sldMkLst>
          <pc:docMk/>
          <pc:sldMk cId="1011607035" sldId="526"/>
        </pc:sldMkLst>
      </pc:sldChg>
      <pc:sldChg chg="modSp">
        <pc:chgData name="Sean Feldman" userId="c0f75423fe67f72e" providerId="LiveId" clId="{C78015C2-AD1B-456A-A104-017BC7B51FE2}" dt="2019-10-17T05:07:20.520" v="8" actId="13822"/>
        <pc:sldMkLst>
          <pc:docMk/>
          <pc:sldMk cId="1781707988" sldId="528"/>
        </pc:sldMkLst>
        <pc:picChg chg="mod">
          <ac:chgData name="Sean Feldman" userId="c0f75423fe67f72e" providerId="LiveId" clId="{C78015C2-AD1B-456A-A104-017BC7B51FE2}" dt="2019-10-17T05:07:20.520" v="8" actId="13822"/>
          <ac:picMkLst>
            <pc:docMk/>
            <pc:sldMk cId="1781707988" sldId="528"/>
            <ac:picMk id="11" creationId="{D60AE4BE-7275-40ED-B407-713E9328F747}"/>
          </ac:picMkLst>
        </pc:picChg>
        <pc:picChg chg="mod">
          <ac:chgData name="Sean Feldman" userId="c0f75423fe67f72e" providerId="LiveId" clId="{C78015C2-AD1B-456A-A104-017BC7B51FE2}" dt="2019-10-17T05:07:20.520" v="8" actId="13822"/>
          <ac:picMkLst>
            <pc:docMk/>
            <pc:sldMk cId="1781707988" sldId="528"/>
            <ac:picMk id="12" creationId="{D6345C0C-29EE-4851-91D5-95A21243D80B}"/>
          </ac:picMkLst>
        </pc:picChg>
        <pc:picChg chg="mod">
          <ac:chgData name="Sean Feldman" userId="c0f75423fe67f72e" providerId="LiveId" clId="{C78015C2-AD1B-456A-A104-017BC7B51FE2}" dt="2019-10-17T05:07:20.520" v="8" actId="13822"/>
          <ac:picMkLst>
            <pc:docMk/>
            <pc:sldMk cId="1781707988" sldId="528"/>
            <ac:picMk id="14" creationId="{67D84D9A-FE2F-4A64-9E29-52F156E1F11A}"/>
          </ac:picMkLst>
        </pc:picChg>
      </pc:sldChg>
      <pc:sldChg chg="modAnim">
        <pc:chgData name="Sean Feldman" userId="c0f75423fe67f72e" providerId="LiveId" clId="{C78015C2-AD1B-456A-A104-017BC7B51FE2}" dt="2019-10-18T20:34:42.034" v="298"/>
        <pc:sldMkLst>
          <pc:docMk/>
          <pc:sldMk cId="3880150903" sldId="529"/>
        </pc:sldMkLst>
      </pc:sldChg>
      <pc:sldChg chg="addSp delSp modSp modAnim">
        <pc:chgData name="Sean Feldman" userId="c0f75423fe67f72e" providerId="LiveId" clId="{C78015C2-AD1B-456A-A104-017BC7B51FE2}" dt="2019-10-18T21:22:02.531" v="305" actId="14100"/>
        <pc:sldMkLst>
          <pc:docMk/>
          <pc:sldMk cId="1684423648" sldId="530"/>
        </pc:sldMkLst>
        <pc:spChg chg="add del mod">
          <ac:chgData name="Sean Feldman" userId="c0f75423fe67f72e" providerId="LiveId" clId="{C78015C2-AD1B-456A-A104-017BC7B51FE2}" dt="2019-10-18T21:21:45.718" v="301" actId="478"/>
          <ac:spMkLst>
            <pc:docMk/>
            <pc:sldMk cId="1684423648" sldId="530"/>
            <ac:spMk id="3" creationId="{24F8B588-1202-4AC0-AB3F-B5BC8A020EC4}"/>
          </ac:spMkLst>
        </pc:spChg>
        <pc:spChg chg="del">
          <ac:chgData name="Sean Feldman" userId="c0f75423fe67f72e" providerId="LiveId" clId="{C78015C2-AD1B-456A-A104-017BC7B51FE2}" dt="2019-10-18T21:21:41.972" v="300" actId="478"/>
          <ac:spMkLst>
            <pc:docMk/>
            <pc:sldMk cId="1684423648" sldId="530"/>
            <ac:spMk id="4" creationId="{54402B18-84CF-426D-A5A7-519A909B52A0}"/>
          </ac:spMkLst>
        </pc:spChg>
        <pc:picChg chg="del">
          <ac:chgData name="Sean Feldman" userId="c0f75423fe67f72e" providerId="LiveId" clId="{C78015C2-AD1B-456A-A104-017BC7B51FE2}" dt="2019-10-18T21:21:39.825" v="299" actId="478"/>
          <ac:picMkLst>
            <pc:docMk/>
            <pc:sldMk cId="1684423648" sldId="530"/>
            <ac:picMk id="5" creationId="{BDEF4897-1D69-494C-8E78-34FEFD8B6B72}"/>
          </ac:picMkLst>
        </pc:picChg>
        <pc:picChg chg="add mod">
          <ac:chgData name="Sean Feldman" userId="c0f75423fe67f72e" providerId="LiveId" clId="{C78015C2-AD1B-456A-A104-017BC7B51FE2}" dt="2019-10-18T21:22:02.531" v="305" actId="14100"/>
          <ac:picMkLst>
            <pc:docMk/>
            <pc:sldMk cId="1684423648" sldId="530"/>
            <ac:picMk id="6" creationId="{BF8A190D-ACC7-4C2D-B5F9-334068924F97}"/>
          </ac:picMkLst>
        </pc:picChg>
      </pc:sldChg>
      <pc:sldChg chg="addSp delSp modSp delAnim modAnim">
        <pc:chgData name="Sean Feldman" userId="c0f75423fe67f72e" providerId="LiveId" clId="{C78015C2-AD1B-456A-A104-017BC7B51FE2}" dt="2019-10-18T21:50:15.858" v="319" actId="1076"/>
        <pc:sldMkLst>
          <pc:docMk/>
          <pc:sldMk cId="4110446610" sldId="531"/>
        </pc:sldMkLst>
        <pc:spChg chg="del">
          <ac:chgData name="Sean Feldman" userId="c0f75423fe67f72e" providerId="LiveId" clId="{C78015C2-AD1B-456A-A104-017BC7B51FE2}" dt="2019-10-18T21:30:47.077" v="307" actId="478"/>
          <ac:spMkLst>
            <pc:docMk/>
            <pc:sldMk cId="4110446610" sldId="531"/>
            <ac:spMk id="4" creationId="{54402B18-84CF-426D-A5A7-519A909B52A0}"/>
          </ac:spMkLst>
        </pc:spChg>
        <pc:spChg chg="add del mod">
          <ac:chgData name="Sean Feldman" userId="c0f75423fe67f72e" providerId="LiveId" clId="{C78015C2-AD1B-456A-A104-017BC7B51FE2}" dt="2019-10-18T21:30:50.894" v="308" actId="478"/>
          <ac:spMkLst>
            <pc:docMk/>
            <pc:sldMk cId="4110446610" sldId="531"/>
            <ac:spMk id="5" creationId="{11814C2F-B0B3-46D9-A6CC-839E20457F25}"/>
          </ac:spMkLst>
        </pc:spChg>
        <pc:picChg chg="del">
          <ac:chgData name="Sean Feldman" userId="c0f75423fe67f72e" providerId="LiveId" clId="{C78015C2-AD1B-456A-A104-017BC7B51FE2}" dt="2019-10-18T21:30:44.841" v="306" actId="478"/>
          <ac:picMkLst>
            <pc:docMk/>
            <pc:sldMk cId="4110446610" sldId="531"/>
            <ac:picMk id="2" creationId="{BADAFF15-61A2-4DC0-8847-ADD7B6A48817}"/>
          </ac:picMkLst>
        </pc:picChg>
        <pc:picChg chg="add del mod">
          <ac:chgData name="Sean Feldman" userId="c0f75423fe67f72e" providerId="LiveId" clId="{C78015C2-AD1B-456A-A104-017BC7B51FE2}" dt="2019-10-18T21:49:56.205" v="314" actId="478"/>
          <ac:picMkLst>
            <pc:docMk/>
            <pc:sldMk cId="4110446610" sldId="531"/>
            <ac:picMk id="6" creationId="{EDC26C82-4F2F-4335-A2F1-2542801A0388}"/>
          </ac:picMkLst>
        </pc:picChg>
        <pc:picChg chg="add mod">
          <ac:chgData name="Sean Feldman" userId="c0f75423fe67f72e" providerId="LiveId" clId="{C78015C2-AD1B-456A-A104-017BC7B51FE2}" dt="2019-10-18T21:50:15.858" v="319" actId="1076"/>
          <ac:picMkLst>
            <pc:docMk/>
            <pc:sldMk cId="4110446610" sldId="531"/>
            <ac:picMk id="7" creationId="{03DDEEBF-115F-433D-AEC9-EBD35733BFBC}"/>
          </ac:picMkLst>
        </pc:picChg>
      </pc:sldChg>
      <pc:sldChg chg="addSp modSp modAnim">
        <pc:chgData name="Sean Feldman" userId="c0f75423fe67f72e" providerId="LiveId" clId="{C78015C2-AD1B-456A-A104-017BC7B51FE2}" dt="2019-10-17T05:09:49.100" v="23"/>
        <pc:sldMkLst>
          <pc:docMk/>
          <pc:sldMk cId="1951824377" sldId="533"/>
        </pc:sldMkLst>
        <pc:spChg chg="add mod">
          <ac:chgData name="Sean Feldman" userId="c0f75423fe67f72e" providerId="LiveId" clId="{C78015C2-AD1B-456A-A104-017BC7B51FE2}" dt="2019-10-17T05:08:21.279" v="14" actId="164"/>
          <ac:spMkLst>
            <pc:docMk/>
            <pc:sldMk cId="1951824377" sldId="533"/>
            <ac:spMk id="2" creationId="{0D94EE5E-1FE8-4ED4-8848-46569D52B34B}"/>
          </ac:spMkLst>
        </pc:spChg>
        <pc:spChg chg="add mod">
          <ac:chgData name="Sean Feldman" userId="c0f75423fe67f72e" providerId="LiveId" clId="{C78015C2-AD1B-456A-A104-017BC7B51FE2}" dt="2019-10-17T05:08:21.279" v="14" actId="164"/>
          <ac:spMkLst>
            <pc:docMk/>
            <pc:sldMk cId="1951824377" sldId="533"/>
            <ac:spMk id="7" creationId="{ED8B9F58-51E1-46CD-A92A-81072C75DE6F}"/>
          </ac:spMkLst>
        </pc:spChg>
        <pc:grpChg chg="add mod">
          <ac:chgData name="Sean Feldman" userId="c0f75423fe67f72e" providerId="LiveId" clId="{C78015C2-AD1B-456A-A104-017BC7B51FE2}" dt="2019-10-17T05:08:21.279" v="14" actId="164"/>
          <ac:grpSpMkLst>
            <pc:docMk/>
            <pc:sldMk cId="1951824377" sldId="533"/>
            <ac:grpSpMk id="4" creationId="{53F0598D-72A5-4D1C-A921-AA2E1DC2C21B}"/>
          </ac:grpSpMkLst>
        </pc:grpChg>
        <pc:picChg chg="mod">
          <ac:chgData name="Sean Feldman" userId="c0f75423fe67f72e" providerId="LiveId" clId="{C78015C2-AD1B-456A-A104-017BC7B51FE2}" dt="2019-10-17T05:08:21.279" v="14" actId="164"/>
          <ac:picMkLst>
            <pc:docMk/>
            <pc:sldMk cId="1951824377" sldId="533"/>
            <ac:picMk id="5" creationId="{5589B634-5E70-49C9-8C33-44B9FF33FC84}"/>
          </ac:picMkLst>
        </pc:picChg>
      </pc:sldChg>
      <pc:sldChg chg="addSp delSp modSp modAnim">
        <pc:chgData name="Sean Feldman" userId="c0f75423fe67f72e" providerId="LiveId" clId="{C78015C2-AD1B-456A-A104-017BC7B51FE2}" dt="2019-10-18T22:12:28.323" v="325" actId="14100"/>
        <pc:sldMkLst>
          <pc:docMk/>
          <pc:sldMk cId="4023031799" sldId="534"/>
        </pc:sldMkLst>
        <pc:spChg chg="del">
          <ac:chgData name="Sean Feldman" userId="c0f75423fe67f72e" providerId="LiveId" clId="{C78015C2-AD1B-456A-A104-017BC7B51FE2}" dt="2019-10-18T22:12:18.004" v="322" actId="478"/>
          <ac:spMkLst>
            <pc:docMk/>
            <pc:sldMk cId="4023031799" sldId="534"/>
            <ac:spMk id="4" creationId="{54402B18-84CF-426D-A5A7-519A909B52A0}"/>
          </ac:spMkLst>
        </pc:spChg>
        <pc:spChg chg="add del mod">
          <ac:chgData name="Sean Feldman" userId="c0f75423fe67f72e" providerId="LiveId" clId="{C78015C2-AD1B-456A-A104-017BC7B51FE2}" dt="2019-10-18T22:12:20.920" v="323" actId="478"/>
          <ac:spMkLst>
            <pc:docMk/>
            <pc:sldMk cId="4023031799" sldId="534"/>
            <ac:spMk id="6" creationId="{F2C3581D-6B81-4D0A-840D-6E957F9EBABA}"/>
          </ac:spMkLst>
        </pc:spChg>
        <pc:picChg chg="del">
          <ac:chgData name="Sean Feldman" userId="c0f75423fe67f72e" providerId="LiveId" clId="{C78015C2-AD1B-456A-A104-017BC7B51FE2}" dt="2019-10-18T22:12:10.704" v="321" actId="478"/>
          <ac:picMkLst>
            <pc:docMk/>
            <pc:sldMk cId="4023031799" sldId="534"/>
            <ac:picMk id="2" creationId="{981D781B-71A6-4E33-914B-6353280B72C2}"/>
          </ac:picMkLst>
        </pc:picChg>
        <pc:picChg chg="add mod">
          <ac:chgData name="Sean Feldman" userId="c0f75423fe67f72e" providerId="LiveId" clId="{C78015C2-AD1B-456A-A104-017BC7B51FE2}" dt="2019-10-18T22:12:28.323" v="325" actId="14100"/>
          <ac:picMkLst>
            <pc:docMk/>
            <pc:sldMk cId="4023031799" sldId="534"/>
            <ac:picMk id="3" creationId="{AA5199A9-068C-4D00-A5CA-34B73AE5327D}"/>
          </ac:picMkLst>
        </pc:picChg>
      </pc:sldChg>
      <pc:sldChg chg="addSp delSp modSp modAnim">
        <pc:chgData name="Sean Feldman" userId="c0f75423fe67f72e" providerId="LiveId" clId="{C78015C2-AD1B-456A-A104-017BC7B51FE2}" dt="2019-10-18T22:19:24.813" v="331" actId="14100"/>
        <pc:sldMkLst>
          <pc:docMk/>
          <pc:sldMk cId="2085839891" sldId="535"/>
        </pc:sldMkLst>
        <pc:spChg chg="del">
          <ac:chgData name="Sean Feldman" userId="c0f75423fe67f72e" providerId="LiveId" clId="{C78015C2-AD1B-456A-A104-017BC7B51FE2}" dt="2019-10-18T22:19:09.637" v="326" actId="478"/>
          <ac:spMkLst>
            <pc:docMk/>
            <pc:sldMk cId="2085839891" sldId="535"/>
            <ac:spMk id="4" creationId="{54402B18-84CF-426D-A5A7-519A909B52A0}"/>
          </ac:spMkLst>
        </pc:spChg>
        <pc:spChg chg="add del mod">
          <ac:chgData name="Sean Feldman" userId="c0f75423fe67f72e" providerId="LiveId" clId="{C78015C2-AD1B-456A-A104-017BC7B51FE2}" dt="2019-10-18T22:19:12.324" v="327" actId="478"/>
          <ac:spMkLst>
            <pc:docMk/>
            <pc:sldMk cId="2085839891" sldId="535"/>
            <ac:spMk id="5" creationId="{9E134558-8D88-4F23-AEE9-5FB2B2359CF0}"/>
          </ac:spMkLst>
        </pc:spChg>
        <pc:picChg chg="del">
          <ac:chgData name="Sean Feldman" userId="c0f75423fe67f72e" providerId="LiveId" clId="{C78015C2-AD1B-456A-A104-017BC7B51FE2}" dt="2019-10-18T22:19:14.465" v="328" actId="478"/>
          <ac:picMkLst>
            <pc:docMk/>
            <pc:sldMk cId="2085839891" sldId="535"/>
            <ac:picMk id="2" creationId="{74728856-1AED-46AF-957D-7E7BEDE88BAF}"/>
          </ac:picMkLst>
        </pc:picChg>
        <pc:picChg chg="add mod">
          <ac:chgData name="Sean Feldman" userId="c0f75423fe67f72e" providerId="LiveId" clId="{C78015C2-AD1B-456A-A104-017BC7B51FE2}" dt="2019-10-18T22:19:24.813" v="331" actId="14100"/>
          <ac:picMkLst>
            <pc:docMk/>
            <pc:sldMk cId="2085839891" sldId="535"/>
            <ac:picMk id="6" creationId="{80179A14-1164-4BDB-9916-B7F166FF3032}"/>
          </ac:picMkLst>
        </pc:picChg>
      </pc:sldChg>
      <pc:sldChg chg="delSp modSp">
        <pc:chgData name="Sean Feldman" userId="c0f75423fe67f72e" providerId="LiveId" clId="{C78015C2-AD1B-456A-A104-017BC7B51FE2}" dt="2019-10-18T22:44:57.683" v="341" actId="14100"/>
        <pc:sldMkLst>
          <pc:docMk/>
          <pc:sldMk cId="3243605772" sldId="538"/>
        </pc:sldMkLst>
        <pc:picChg chg="mod">
          <ac:chgData name="Sean Feldman" userId="c0f75423fe67f72e" providerId="LiveId" clId="{C78015C2-AD1B-456A-A104-017BC7B51FE2}" dt="2019-10-18T22:44:57.683" v="341" actId="14100"/>
          <ac:picMkLst>
            <pc:docMk/>
            <pc:sldMk cId="3243605772" sldId="538"/>
            <ac:picMk id="3" creationId="{CD2F38AD-88A6-4EE8-9156-1032148C165F}"/>
          </ac:picMkLst>
        </pc:picChg>
        <pc:picChg chg="del">
          <ac:chgData name="Sean Feldman" userId="c0f75423fe67f72e" providerId="LiveId" clId="{C78015C2-AD1B-456A-A104-017BC7B51FE2}" dt="2019-10-18T22:43:55.673" v="332" actId="478"/>
          <ac:picMkLst>
            <pc:docMk/>
            <pc:sldMk cId="3243605772" sldId="538"/>
            <ac:picMk id="7" creationId="{274ACE05-9C2B-4F31-BA05-72945FB7A482}"/>
          </ac:picMkLst>
        </pc:picChg>
        <pc:picChg chg="del">
          <ac:chgData name="Sean Feldman" userId="c0f75423fe67f72e" providerId="LiveId" clId="{C78015C2-AD1B-456A-A104-017BC7B51FE2}" dt="2019-10-18T22:43:56.959" v="333" actId="478"/>
          <ac:picMkLst>
            <pc:docMk/>
            <pc:sldMk cId="3243605772" sldId="538"/>
            <ac:picMk id="8" creationId="{CA810624-DE8C-42B8-942B-81553F432051}"/>
          </ac:picMkLst>
        </pc:picChg>
      </pc:sldChg>
      <pc:sldChg chg="delSp modSp">
        <pc:chgData name="Sean Feldman" userId="c0f75423fe67f72e" providerId="LiveId" clId="{C78015C2-AD1B-456A-A104-017BC7B51FE2}" dt="2019-10-18T22:44:53.862" v="340" actId="14100"/>
        <pc:sldMkLst>
          <pc:docMk/>
          <pc:sldMk cId="969011329" sldId="539"/>
        </pc:sldMkLst>
        <pc:picChg chg="del">
          <ac:chgData name="Sean Feldman" userId="c0f75423fe67f72e" providerId="LiveId" clId="{C78015C2-AD1B-456A-A104-017BC7B51FE2}" dt="2019-10-18T22:43:59.216" v="334" actId="478"/>
          <ac:picMkLst>
            <pc:docMk/>
            <pc:sldMk cId="969011329" sldId="539"/>
            <ac:picMk id="7" creationId="{274ACE05-9C2B-4F31-BA05-72945FB7A482}"/>
          </ac:picMkLst>
        </pc:picChg>
        <pc:picChg chg="del">
          <ac:chgData name="Sean Feldman" userId="c0f75423fe67f72e" providerId="LiveId" clId="{C78015C2-AD1B-456A-A104-017BC7B51FE2}" dt="2019-10-18T22:43:59.755" v="335" actId="478"/>
          <ac:picMkLst>
            <pc:docMk/>
            <pc:sldMk cId="969011329" sldId="539"/>
            <ac:picMk id="8" creationId="{CA810624-DE8C-42B8-942B-81553F432051}"/>
          </ac:picMkLst>
        </pc:picChg>
        <pc:picChg chg="mod">
          <ac:chgData name="Sean Feldman" userId="c0f75423fe67f72e" providerId="LiveId" clId="{C78015C2-AD1B-456A-A104-017BC7B51FE2}" dt="2019-10-18T22:44:53.862" v="340" actId="14100"/>
          <ac:picMkLst>
            <pc:docMk/>
            <pc:sldMk cId="969011329" sldId="539"/>
            <ac:picMk id="9" creationId="{CA6D1311-3C8F-4E91-8AE9-74FA6DCCD707}"/>
          </ac:picMkLst>
        </pc:picChg>
      </pc:sldChg>
      <pc:sldChg chg="delSp">
        <pc:chgData name="Sean Feldman" userId="c0f75423fe67f72e" providerId="LiveId" clId="{C78015C2-AD1B-456A-A104-017BC7B51FE2}" dt="2019-10-18T22:53:27.195" v="344" actId="478"/>
        <pc:sldMkLst>
          <pc:docMk/>
          <pc:sldMk cId="602255212" sldId="541"/>
        </pc:sldMkLst>
        <pc:picChg chg="del">
          <ac:chgData name="Sean Feldman" userId="c0f75423fe67f72e" providerId="LiveId" clId="{C78015C2-AD1B-456A-A104-017BC7B51FE2}" dt="2019-10-18T22:53:27.195" v="344" actId="478"/>
          <ac:picMkLst>
            <pc:docMk/>
            <pc:sldMk cId="602255212" sldId="541"/>
            <ac:picMk id="6" creationId="{7B6F97C8-E1AD-416C-9C1E-3A228A0B18AA}"/>
          </ac:picMkLst>
        </pc:picChg>
      </pc:sldChg>
      <pc:sldChg chg="delSp modSp">
        <pc:chgData name="Sean Feldman" userId="c0f75423fe67f72e" providerId="LiveId" clId="{C78015C2-AD1B-456A-A104-017BC7B51FE2}" dt="2019-10-18T22:54:13.694" v="352" actId="14100"/>
        <pc:sldMkLst>
          <pc:docMk/>
          <pc:sldMk cId="3037848057" sldId="542"/>
        </pc:sldMkLst>
        <pc:picChg chg="del">
          <ac:chgData name="Sean Feldman" userId="c0f75423fe67f72e" providerId="LiveId" clId="{C78015C2-AD1B-456A-A104-017BC7B51FE2}" dt="2019-10-18T22:53:32.705" v="345" actId="478"/>
          <ac:picMkLst>
            <pc:docMk/>
            <pc:sldMk cId="3037848057" sldId="542"/>
            <ac:picMk id="6" creationId="{7B6F97C8-E1AD-416C-9C1E-3A228A0B18AA}"/>
          </ac:picMkLst>
        </pc:picChg>
        <pc:picChg chg="mod">
          <ac:chgData name="Sean Feldman" userId="c0f75423fe67f72e" providerId="LiveId" clId="{C78015C2-AD1B-456A-A104-017BC7B51FE2}" dt="2019-10-18T22:54:13.694" v="352" actId="14100"/>
          <ac:picMkLst>
            <pc:docMk/>
            <pc:sldMk cId="3037848057" sldId="542"/>
            <ac:picMk id="7" creationId="{74FD04A2-48E4-40B4-A41E-84C87541CF98}"/>
          </ac:picMkLst>
        </pc:picChg>
      </pc:sldChg>
      <pc:sldChg chg="delSp">
        <pc:chgData name="Sean Feldman" userId="c0f75423fe67f72e" providerId="LiveId" clId="{C78015C2-AD1B-456A-A104-017BC7B51FE2}" dt="2019-10-18T23:19:01.330" v="356" actId="478"/>
        <pc:sldMkLst>
          <pc:docMk/>
          <pc:sldMk cId="1595845764" sldId="543"/>
        </pc:sldMkLst>
        <pc:picChg chg="del">
          <ac:chgData name="Sean Feldman" userId="c0f75423fe67f72e" providerId="LiveId" clId="{C78015C2-AD1B-456A-A104-017BC7B51FE2}" dt="2019-10-18T23:18:59.200" v="353" actId="478"/>
          <ac:picMkLst>
            <pc:docMk/>
            <pc:sldMk cId="1595845764" sldId="543"/>
            <ac:picMk id="6" creationId="{504F7205-2DBB-4283-96B1-611A54BD2150}"/>
          </ac:picMkLst>
        </pc:picChg>
        <pc:picChg chg="del">
          <ac:chgData name="Sean Feldman" userId="c0f75423fe67f72e" providerId="LiveId" clId="{C78015C2-AD1B-456A-A104-017BC7B51FE2}" dt="2019-10-18T23:19:00.218" v="354" actId="478"/>
          <ac:picMkLst>
            <pc:docMk/>
            <pc:sldMk cId="1595845764" sldId="543"/>
            <ac:picMk id="7" creationId="{161B315A-936E-4B1F-BE91-1D1CD2830469}"/>
          </ac:picMkLst>
        </pc:picChg>
        <pc:picChg chg="del">
          <ac:chgData name="Sean Feldman" userId="c0f75423fe67f72e" providerId="LiveId" clId="{C78015C2-AD1B-456A-A104-017BC7B51FE2}" dt="2019-10-18T23:19:00.777" v="355" actId="478"/>
          <ac:picMkLst>
            <pc:docMk/>
            <pc:sldMk cId="1595845764" sldId="543"/>
            <ac:picMk id="8" creationId="{51807670-A952-4869-B212-8435BB4F6D82}"/>
          </ac:picMkLst>
        </pc:picChg>
        <pc:picChg chg="del">
          <ac:chgData name="Sean Feldman" userId="c0f75423fe67f72e" providerId="LiveId" clId="{C78015C2-AD1B-456A-A104-017BC7B51FE2}" dt="2019-10-18T23:19:01.330" v="356" actId="478"/>
          <ac:picMkLst>
            <pc:docMk/>
            <pc:sldMk cId="1595845764" sldId="543"/>
            <ac:picMk id="9" creationId="{DC36C560-8E6C-4676-B0C5-26E10BAC0720}"/>
          </ac:picMkLst>
        </pc:picChg>
      </pc:sldChg>
      <pc:sldChg chg="addSp delSp modSp modAnim">
        <pc:chgData name="Sean Feldman" userId="c0f75423fe67f72e" providerId="LiveId" clId="{C78015C2-AD1B-456A-A104-017BC7B51FE2}" dt="2019-10-19T04:17:47.598" v="383"/>
        <pc:sldMkLst>
          <pc:docMk/>
          <pc:sldMk cId="11482795" sldId="544"/>
        </pc:sldMkLst>
        <pc:spChg chg="mod">
          <ac:chgData name="Sean Feldman" userId="c0f75423fe67f72e" providerId="LiveId" clId="{C78015C2-AD1B-456A-A104-017BC7B51FE2}" dt="2019-10-19T04:14:50.428" v="365" actId="1076"/>
          <ac:spMkLst>
            <pc:docMk/>
            <pc:sldMk cId="11482795" sldId="544"/>
            <ac:spMk id="7" creationId="{F051EEB7-06A9-41F5-861A-2971BA346AD6}"/>
          </ac:spMkLst>
        </pc:spChg>
        <pc:spChg chg="mod">
          <ac:chgData name="Sean Feldman" userId="c0f75423fe67f72e" providerId="LiveId" clId="{C78015C2-AD1B-456A-A104-017BC7B51FE2}" dt="2019-10-19T04:15:39.457" v="370" actId="1076"/>
          <ac:spMkLst>
            <pc:docMk/>
            <pc:sldMk cId="11482795" sldId="544"/>
            <ac:spMk id="10" creationId="{6C0C4F11-5819-4174-BA76-94261FF92F33}"/>
          </ac:spMkLst>
        </pc:spChg>
        <pc:spChg chg="mod">
          <ac:chgData name="Sean Feldman" userId="c0f75423fe67f72e" providerId="LiveId" clId="{C78015C2-AD1B-456A-A104-017BC7B51FE2}" dt="2019-10-19T04:14:50.428" v="365" actId="1076"/>
          <ac:spMkLst>
            <pc:docMk/>
            <pc:sldMk cId="11482795" sldId="544"/>
            <ac:spMk id="11" creationId="{AE4B8278-692F-46DF-BC0A-02F978A2C6CE}"/>
          </ac:spMkLst>
        </pc:spChg>
        <pc:spChg chg="mod">
          <ac:chgData name="Sean Feldman" userId="c0f75423fe67f72e" providerId="LiveId" clId="{C78015C2-AD1B-456A-A104-017BC7B51FE2}" dt="2019-10-19T04:15:51.778" v="373" actId="1076"/>
          <ac:spMkLst>
            <pc:docMk/>
            <pc:sldMk cId="11482795" sldId="544"/>
            <ac:spMk id="12" creationId="{FF38034B-9965-4826-AB3D-E2659A81221A}"/>
          </ac:spMkLst>
        </pc:spChg>
        <pc:spChg chg="mod">
          <ac:chgData name="Sean Feldman" userId="c0f75423fe67f72e" providerId="LiveId" clId="{C78015C2-AD1B-456A-A104-017BC7B51FE2}" dt="2019-10-19T04:16:02.749" v="375" actId="1076"/>
          <ac:spMkLst>
            <pc:docMk/>
            <pc:sldMk cId="11482795" sldId="544"/>
            <ac:spMk id="22" creationId="{7472C3C4-354C-4EA6-8933-63BAE070398E}"/>
          </ac:spMkLst>
        </pc:spChg>
        <pc:picChg chg="del">
          <ac:chgData name="Sean Feldman" userId="c0f75423fe67f72e" providerId="LiveId" clId="{C78015C2-AD1B-456A-A104-017BC7B51FE2}" dt="2019-10-19T04:14:38.486" v="363" actId="478"/>
          <ac:picMkLst>
            <pc:docMk/>
            <pc:sldMk cId="11482795" sldId="544"/>
            <ac:picMk id="25" creationId="{F30B3219-147E-473A-94A6-0F9BCDBECF54}"/>
          </ac:picMkLst>
        </pc:picChg>
        <pc:picChg chg="del">
          <ac:chgData name="Sean Feldman" userId="c0f75423fe67f72e" providerId="LiveId" clId="{C78015C2-AD1B-456A-A104-017BC7B51FE2}" dt="2019-10-19T04:14:40.897" v="364" actId="478"/>
          <ac:picMkLst>
            <pc:docMk/>
            <pc:sldMk cId="11482795" sldId="544"/>
            <ac:picMk id="26" creationId="{11B7101C-7DEE-4D81-AE76-BCFB36D118CA}"/>
          </ac:picMkLst>
        </pc:picChg>
        <pc:cxnChg chg="mod">
          <ac:chgData name="Sean Feldman" userId="c0f75423fe67f72e" providerId="LiveId" clId="{C78015C2-AD1B-456A-A104-017BC7B51FE2}" dt="2019-10-19T04:15:39.457" v="370" actId="1076"/>
          <ac:cxnSpMkLst>
            <pc:docMk/>
            <pc:sldMk cId="11482795" sldId="544"/>
            <ac:cxnSpMk id="9" creationId="{B9628A66-AABE-43FA-A50D-947C2A8B87F7}"/>
          </ac:cxnSpMkLst>
        </pc:cxnChg>
        <pc:cxnChg chg="mod">
          <ac:chgData name="Sean Feldman" userId="c0f75423fe67f72e" providerId="LiveId" clId="{C78015C2-AD1B-456A-A104-017BC7B51FE2}" dt="2019-10-19T04:15:39.457" v="370" actId="1076"/>
          <ac:cxnSpMkLst>
            <pc:docMk/>
            <pc:sldMk cId="11482795" sldId="544"/>
            <ac:cxnSpMk id="14" creationId="{D517239A-0FE8-43FA-B769-1856746B4C87}"/>
          </ac:cxnSpMkLst>
        </pc:cxnChg>
        <pc:cxnChg chg="add del">
          <ac:chgData name="Sean Feldman" userId="c0f75423fe67f72e" providerId="LiveId" clId="{C78015C2-AD1B-456A-A104-017BC7B51FE2}" dt="2019-10-19T04:15:26.247" v="368" actId="478"/>
          <ac:cxnSpMkLst>
            <pc:docMk/>
            <pc:sldMk cId="11482795" sldId="544"/>
            <ac:cxnSpMk id="15" creationId="{9DD79C71-0352-4E02-BDA9-E51749F29161}"/>
          </ac:cxnSpMkLst>
        </pc:cxnChg>
        <pc:cxnChg chg="mod">
          <ac:chgData name="Sean Feldman" userId="c0f75423fe67f72e" providerId="LiveId" clId="{C78015C2-AD1B-456A-A104-017BC7B51FE2}" dt="2019-10-19T04:15:51.778" v="373" actId="1076"/>
          <ac:cxnSpMkLst>
            <pc:docMk/>
            <pc:sldMk cId="11482795" sldId="544"/>
            <ac:cxnSpMk id="17" creationId="{49669B74-BCA6-4DB3-8F53-B2B0DD837A46}"/>
          </ac:cxnSpMkLst>
        </pc:cxnChg>
        <pc:cxnChg chg="mod">
          <ac:chgData name="Sean Feldman" userId="c0f75423fe67f72e" providerId="LiveId" clId="{C78015C2-AD1B-456A-A104-017BC7B51FE2}" dt="2019-10-19T04:16:02.749" v="375" actId="1076"/>
          <ac:cxnSpMkLst>
            <pc:docMk/>
            <pc:sldMk cId="11482795" sldId="544"/>
            <ac:cxnSpMk id="24" creationId="{AEF789FB-ADBC-4395-A6F5-3571EA805FD2}"/>
          </ac:cxnSpMkLst>
        </pc:cxnChg>
      </pc:sldChg>
      <pc:sldChg chg="addSp delSp modSp">
        <pc:chgData name="Sean Feldman" userId="c0f75423fe67f72e" providerId="LiveId" clId="{C78015C2-AD1B-456A-A104-017BC7B51FE2}" dt="2019-10-19T04:20:41.394" v="409" actId="13822"/>
        <pc:sldMkLst>
          <pc:docMk/>
          <pc:sldMk cId="1573678066" sldId="545"/>
        </pc:sldMkLst>
        <pc:spChg chg="del">
          <ac:chgData name="Sean Feldman" userId="c0f75423fe67f72e" providerId="LiveId" clId="{C78015C2-AD1B-456A-A104-017BC7B51FE2}" dt="2019-10-19T04:18:11.681" v="385" actId="478"/>
          <ac:spMkLst>
            <pc:docMk/>
            <pc:sldMk cId="1573678066" sldId="545"/>
            <ac:spMk id="7" creationId="{F051EEB7-06A9-41F5-861A-2971BA346AD6}"/>
          </ac:spMkLst>
        </pc:spChg>
        <pc:spChg chg="del">
          <ac:chgData name="Sean Feldman" userId="c0f75423fe67f72e" providerId="LiveId" clId="{C78015C2-AD1B-456A-A104-017BC7B51FE2}" dt="2019-10-19T04:18:11.681" v="385" actId="478"/>
          <ac:spMkLst>
            <pc:docMk/>
            <pc:sldMk cId="1573678066" sldId="545"/>
            <ac:spMk id="10" creationId="{6C0C4F11-5819-4174-BA76-94261FF92F33}"/>
          </ac:spMkLst>
        </pc:spChg>
        <pc:spChg chg="del">
          <ac:chgData name="Sean Feldman" userId="c0f75423fe67f72e" providerId="LiveId" clId="{C78015C2-AD1B-456A-A104-017BC7B51FE2}" dt="2019-10-19T04:18:11.681" v="385" actId="478"/>
          <ac:spMkLst>
            <pc:docMk/>
            <pc:sldMk cId="1573678066" sldId="545"/>
            <ac:spMk id="11" creationId="{AE4B8278-692F-46DF-BC0A-02F978A2C6CE}"/>
          </ac:spMkLst>
        </pc:spChg>
        <pc:spChg chg="del">
          <ac:chgData name="Sean Feldman" userId="c0f75423fe67f72e" providerId="LiveId" clId="{C78015C2-AD1B-456A-A104-017BC7B51FE2}" dt="2019-10-19T04:18:11.681" v="385" actId="478"/>
          <ac:spMkLst>
            <pc:docMk/>
            <pc:sldMk cId="1573678066" sldId="545"/>
            <ac:spMk id="12" creationId="{FF38034B-9965-4826-AB3D-E2659A81221A}"/>
          </ac:spMkLst>
        </pc:spChg>
        <pc:spChg chg="mod">
          <ac:chgData name="Sean Feldman" userId="c0f75423fe67f72e" providerId="LiveId" clId="{C78015C2-AD1B-456A-A104-017BC7B51FE2}" dt="2019-10-19T04:18:34.639" v="392" actId="1076"/>
          <ac:spMkLst>
            <pc:docMk/>
            <pc:sldMk cId="1573678066" sldId="545"/>
            <ac:spMk id="16" creationId="{F13B3DA1-9403-46E2-9DEE-A5D9A7B0EF02}"/>
          </ac:spMkLst>
        </pc:spChg>
        <pc:spChg chg="add mod">
          <ac:chgData name="Sean Feldman" userId="c0f75423fe67f72e" providerId="LiveId" clId="{C78015C2-AD1B-456A-A104-017BC7B51FE2}" dt="2019-10-19T04:18:26.687" v="390" actId="1076"/>
          <ac:spMkLst>
            <pc:docMk/>
            <pc:sldMk cId="1573678066" sldId="545"/>
            <ac:spMk id="18" creationId="{5AC479C3-B0A3-4215-BE0E-B9F207387B0E}"/>
          </ac:spMkLst>
        </pc:spChg>
        <pc:spChg chg="add mod">
          <ac:chgData name="Sean Feldman" userId="c0f75423fe67f72e" providerId="LiveId" clId="{C78015C2-AD1B-456A-A104-017BC7B51FE2}" dt="2019-10-19T04:18:26.687" v="390" actId="1076"/>
          <ac:spMkLst>
            <pc:docMk/>
            <pc:sldMk cId="1573678066" sldId="545"/>
            <ac:spMk id="20" creationId="{FCC5C19F-772F-4DFC-BE89-5E45DC1F0806}"/>
          </ac:spMkLst>
        </pc:spChg>
        <pc:spChg chg="add mod">
          <ac:chgData name="Sean Feldman" userId="c0f75423fe67f72e" providerId="LiveId" clId="{C78015C2-AD1B-456A-A104-017BC7B51FE2}" dt="2019-10-19T04:18:26.687" v="390" actId="1076"/>
          <ac:spMkLst>
            <pc:docMk/>
            <pc:sldMk cId="1573678066" sldId="545"/>
            <ac:spMk id="21" creationId="{1A15DB98-27DA-4506-9FC6-8E6AA71CFDAA}"/>
          </ac:spMkLst>
        </pc:spChg>
        <pc:spChg chg="del">
          <ac:chgData name="Sean Feldman" userId="c0f75423fe67f72e" providerId="LiveId" clId="{C78015C2-AD1B-456A-A104-017BC7B51FE2}" dt="2019-10-19T04:18:29.916" v="391" actId="478"/>
          <ac:spMkLst>
            <pc:docMk/>
            <pc:sldMk cId="1573678066" sldId="545"/>
            <ac:spMk id="22" creationId="{7472C3C4-354C-4EA6-8933-63BAE070398E}"/>
          </ac:spMkLst>
        </pc:spChg>
        <pc:spChg chg="add mod">
          <ac:chgData name="Sean Feldman" userId="c0f75423fe67f72e" providerId="LiveId" clId="{C78015C2-AD1B-456A-A104-017BC7B51FE2}" dt="2019-10-19T04:18:26.687" v="390" actId="1076"/>
          <ac:spMkLst>
            <pc:docMk/>
            <pc:sldMk cId="1573678066" sldId="545"/>
            <ac:spMk id="23" creationId="{43F02416-D343-46C6-ABBB-018F2AAB080E}"/>
          </ac:spMkLst>
        </pc:spChg>
        <pc:spChg chg="add mod">
          <ac:chgData name="Sean Feldman" userId="c0f75423fe67f72e" providerId="LiveId" clId="{C78015C2-AD1B-456A-A104-017BC7B51FE2}" dt="2019-10-19T04:18:26.687" v="390" actId="1076"/>
          <ac:spMkLst>
            <pc:docMk/>
            <pc:sldMk cId="1573678066" sldId="545"/>
            <ac:spMk id="28" creationId="{2A8B01B6-2E7A-4392-A596-0237D16B7352}"/>
          </ac:spMkLst>
        </pc:spChg>
        <pc:picChg chg="add mod">
          <ac:chgData name="Sean Feldman" userId="c0f75423fe67f72e" providerId="LiveId" clId="{C78015C2-AD1B-456A-A104-017BC7B51FE2}" dt="2019-10-19T04:20:41.394" v="409" actId="13822"/>
          <ac:picMkLst>
            <pc:docMk/>
            <pc:sldMk cId="1573678066" sldId="545"/>
            <ac:picMk id="3" creationId="{1ABD7E33-CFB6-4147-AE31-E76896442E4D}"/>
          </ac:picMkLst>
        </pc:picChg>
        <pc:picChg chg="del">
          <ac:chgData name="Sean Feldman" userId="c0f75423fe67f72e" providerId="LiveId" clId="{C78015C2-AD1B-456A-A104-017BC7B51FE2}" dt="2019-10-19T04:18:15.637" v="387" actId="478"/>
          <ac:picMkLst>
            <pc:docMk/>
            <pc:sldMk cId="1573678066" sldId="545"/>
            <ac:picMk id="13" creationId="{6DD70B5B-898D-4432-9488-01D3DCF73856}"/>
          </ac:picMkLst>
        </pc:picChg>
        <pc:picChg chg="del">
          <ac:chgData name="Sean Feldman" userId="c0f75423fe67f72e" providerId="LiveId" clId="{C78015C2-AD1B-456A-A104-017BC7B51FE2}" dt="2019-10-19T04:18:15.070" v="386" actId="478"/>
          <ac:picMkLst>
            <pc:docMk/>
            <pc:sldMk cId="1573678066" sldId="545"/>
            <ac:picMk id="25" creationId="{F30B3219-147E-473A-94A6-0F9BCDBECF54}"/>
          </ac:picMkLst>
        </pc:picChg>
        <pc:cxnChg chg="mod">
          <ac:chgData name="Sean Feldman" userId="c0f75423fe67f72e" providerId="LiveId" clId="{C78015C2-AD1B-456A-A104-017BC7B51FE2}" dt="2019-10-19T04:19:00.934" v="395" actId="208"/>
          <ac:cxnSpMkLst>
            <pc:docMk/>
            <pc:sldMk cId="1573678066" sldId="545"/>
            <ac:cxnSpMk id="8" creationId="{8C2A0755-ACC6-4EBB-828A-5624B35511B9}"/>
          </ac:cxnSpMkLst>
        </pc:cxnChg>
        <pc:cxnChg chg="del mod">
          <ac:chgData name="Sean Feldman" userId="c0f75423fe67f72e" providerId="LiveId" clId="{C78015C2-AD1B-456A-A104-017BC7B51FE2}" dt="2019-10-19T04:18:11.681" v="385" actId="478"/>
          <ac:cxnSpMkLst>
            <pc:docMk/>
            <pc:sldMk cId="1573678066" sldId="545"/>
            <ac:cxnSpMk id="9" creationId="{B9628A66-AABE-43FA-A50D-947C2A8B87F7}"/>
          </ac:cxnSpMkLst>
        </pc:cxnChg>
        <pc:cxnChg chg="del mod">
          <ac:chgData name="Sean Feldman" userId="c0f75423fe67f72e" providerId="LiveId" clId="{C78015C2-AD1B-456A-A104-017BC7B51FE2}" dt="2019-10-19T04:18:11.681" v="385" actId="478"/>
          <ac:cxnSpMkLst>
            <pc:docMk/>
            <pc:sldMk cId="1573678066" sldId="545"/>
            <ac:cxnSpMk id="14" creationId="{D517239A-0FE8-43FA-B769-1856746B4C87}"/>
          </ac:cxnSpMkLst>
        </pc:cxnChg>
        <pc:cxnChg chg="del mod">
          <ac:chgData name="Sean Feldman" userId="c0f75423fe67f72e" providerId="LiveId" clId="{C78015C2-AD1B-456A-A104-017BC7B51FE2}" dt="2019-10-19T04:18:11.681" v="385" actId="478"/>
          <ac:cxnSpMkLst>
            <pc:docMk/>
            <pc:sldMk cId="1573678066" sldId="545"/>
            <ac:cxnSpMk id="17" creationId="{49669B74-BCA6-4DB3-8F53-B2B0DD837A46}"/>
          </ac:cxnSpMkLst>
        </pc:cxnChg>
        <pc:cxnChg chg="add mod">
          <ac:chgData name="Sean Feldman" userId="c0f75423fe67f72e" providerId="LiveId" clId="{C78015C2-AD1B-456A-A104-017BC7B51FE2}" dt="2019-10-19T04:18:26.687" v="390" actId="1076"/>
          <ac:cxnSpMkLst>
            <pc:docMk/>
            <pc:sldMk cId="1573678066" sldId="545"/>
            <ac:cxnSpMk id="19" creationId="{E8C48969-C987-4D3F-9D80-70950CB0D090}"/>
          </ac:cxnSpMkLst>
        </pc:cxnChg>
        <pc:cxnChg chg="del mod">
          <ac:chgData name="Sean Feldman" userId="c0f75423fe67f72e" providerId="LiveId" clId="{C78015C2-AD1B-456A-A104-017BC7B51FE2}" dt="2019-10-19T04:18:11.681" v="385" actId="478"/>
          <ac:cxnSpMkLst>
            <pc:docMk/>
            <pc:sldMk cId="1573678066" sldId="545"/>
            <ac:cxnSpMk id="24" creationId="{AEF789FB-ADBC-4395-A6F5-3571EA805FD2}"/>
          </ac:cxnSpMkLst>
        </pc:cxnChg>
        <pc:cxnChg chg="add mod">
          <ac:chgData name="Sean Feldman" userId="c0f75423fe67f72e" providerId="LiveId" clId="{C78015C2-AD1B-456A-A104-017BC7B51FE2}" dt="2019-10-19T04:18:26.687" v="390" actId="1076"/>
          <ac:cxnSpMkLst>
            <pc:docMk/>
            <pc:sldMk cId="1573678066" sldId="545"/>
            <ac:cxnSpMk id="26" creationId="{CE91A74E-0681-4CCE-8B9D-B4ACEA157D5C}"/>
          </ac:cxnSpMkLst>
        </pc:cxnChg>
        <pc:cxnChg chg="add mod">
          <ac:chgData name="Sean Feldman" userId="c0f75423fe67f72e" providerId="LiveId" clId="{C78015C2-AD1B-456A-A104-017BC7B51FE2}" dt="2019-10-19T04:18:26.687" v="390" actId="1076"/>
          <ac:cxnSpMkLst>
            <pc:docMk/>
            <pc:sldMk cId="1573678066" sldId="545"/>
            <ac:cxnSpMk id="27" creationId="{AD2A15E3-CA3F-4D06-B4DF-4700B1552B94}"/>
          </ac:cxnSpMkLst>
        </pc:cxnChg>
        <pc:cxnChg chg="add mod">
          <ac:chgData name="Sean Feldman" userId="c0f75423fe67f72e" providerId="LiveId" clId="{C78015C2-AD1B-456A-A104-017BC7B51FE2}" dt="2019-10-19T04:18:26.687" v="390" actId="1076"/>
          <ac:cxnSpMkLst>
            <pc:docMk/>
            <pc:sldMk cId="1573678066" sldId="545"/>
            <ac:cxnSpMk id="29" creationId="{4F15AE52-25E5-4559-96E9-7D6570997951}"/>
          </ac:cxnSpMkLst>
        </pc:cxnChg>
      </pc:sldChg>
      <pc:sldChg chg="addSp delSp modSp">
        <pc:chgData name="Sean Feldman" userId="c0f75423fe67f72e" providerId="LiveId" clId="{C78015C2-AD1B-456A-A104-017BC7B51FE2}" dt="2019-10-19T06:08:02.279" v="541" actId="20577"/>
        <pc:sldMkLst>
          <pc:docMk/>
          <pc:sldMk cId="3571552531" sldId="547"/>
        </pc:sldMkLst>
        <pc:spChg chg="mod">
          <ac:chgData name="Sean Feldman" userId="c0f75423fe67f72e" providerId="LiveId" clId="{C78015C2-AD1B-456A-A104-017BC7B51FE2}" dt="2019-10-19T06:08:02.279" v="541" actId="20577"/>
          <ac:spMkLst>
            <pc:docMk/>
            <pc:sldMk cId="3571552531" sldId="547"/>
            <ac:spMk id="4" creationId="{B7FF1821-A63B-4C8D-B669-D20E8A056339}"/>
          </ac:spMkLst>
        </pc:spChg>
        <pc:picChg chg="add del mod">
          <ac:chgData name="Sean Feldman" userId="c0f75423fe67f72e" providerId="LiveId" clId="{C78015C2-AD1B-456A-A104-017BC7B51FE2}" dt="2019-10-19T04:46:02.408" v="426"/>
          <ac:picMkLst>
            <pc:docMk/>
            <pc:sldMk cId="3571552531" sldId="547"/>
            <ac:picMk id="2" creationId="{7FC64FEE-5776-4395-AC03-297558A9E275}"/>
          </ac:picMkLst>
        </pc:picChg>
        <pc:picChg chg="add">
          <ac:chgData name="Sean Feldman" userId="c0f75423fe67f72e" providerId="LiveId" clId="{C78015C2-AD1B-456A-A104-017BC7B51FE2}" dt="2019-10-19T04:46:04.861" v="428"/>
          <ac:picMkLst>
            <pc:docMk/>
            <pc:sldMk cId="3571552531" sldId="547"/>
            <ac:picMk id="5" creationId="{97CE7D36-1883-4365-84B8-69863BB79C95}"/>
          </ac:picMkLst>
        </pc:picChg>
        <pc:picChg chg="del">
          <ac:chgData name="Sean Feldman" userId="c0f75423fe67f72e" providerId="LiveId" clId="{C78015C2-AD1B-456A-A104-017BC7B51FE2}" dt="2019-10-19T04:46:04.423" v="427" actId="478"/>
          <ac:picMkLst>
            <pc:docMk/>
            <pc:sldMk cId="3571552531" sldId="547"/>
            <ac:picMk id="8" creationId="{BFFE63BA-561F-4EA6-A52B-39DB55E57384}"/>
          </ac:picMkLst>
        </pc:picChg>
      </pc:sldChg>
      <pc:sldChg chg="addSp delSp modSp modAnim">
        <pc:chgData name="Sean Feldman" userId="c0f75423fe67f72e" providerId="LiveId" clId="{C78015C2-AD1B-456A-A104-017BC7B51FE2}" dt="2019-10-19T04:55:23.813" v="431" actId="14100"/>
        <pc:sldMkLst>
          <pc:docMk/>
          <pc:sldMk cId="4060084490" sldId="548"/>
        </pc:sldMkLst>
        <pc:spChg chg="add del mod">
          <ac:chgData name="Sean Feldman" userId="c0f75423fe67f72e" providerId="LiveId" clId="{C78015C2-AD1B-456A-A104-017BC7B51FE2}" dt="2019-10-19T04:37:39.255" v="421" actId="478"/>
          <ac:spMkLst>
            <pc:docMk/>
            <pc:sldMk cId="4060084490" sldId="548"/>
            <ac:spMk id="3" creationId="{14C5D97C-AFF0-497B-83A3-BF46C914681D}"/>
          </ac:spMkLst>
        </pc:spChg>
        <pc:spChg chg="del">
          <ac:chgData name="Sean Feldman" userId="c0f75423fe67f72e" providerId="LiveId" clId="{C78015C2-AD1B-456A-A104-017BC7B51FE2}" dt="2019-10-19T04:37:36.611" v="420" actId="478"/>
          <ac:spMkLst>
            <pc:docMk/>
            <pc:sldMk cId="4060084490" sldId="548"/>
            <ac:spMk id="4" creationId="{B7FF1821-A63B-4C8D-B669-D20E8A056339}"/>
          </ac:spMkLst>
        </pc:spChg>
        <pc:picChg chg="del">
          <ac:chgData name="Sean Feldman" userId="c0f75423fe67f72e" providerId="LiveId" clId="{C78015C2-AD1B-456A-A104-017BC7B51FE2}" dt="2019-10-19T04:37:32.904" v="419" actId="478"/>
          <ac:picMkLst>
            <pc:docMk/>
            <pc:sldMk cId="4060084490" sldId="548"/>
            <ac:picMk id="5" creationId="{A453E878-3EF4-43DA-9600-FE743D9FB7DC}"/>
          </ac:picMkLst>
        </pc:picChg>
        <pc:picChg chg="del">
          <ac:chgData name="Sean Feldman" userId="c0f75423fe67f72e" providerId="LiveId" clId="{C78015C2-AD1B-456A-A104-017BC7B51FE2}" dt="2019-10-19T04:37:36.611" v="420" actId="478"/>
          <ac:picMkLst>
            <pc:docMk/>
            <pc:sldMk cId="4060084490" sldId="548"/>
            <ac:picMk id="6" creationId="{4891AE25-0587-4A59-A28C-AE908376C6ED}"/>
          </ac:picMkLst>
        </pc:picChg>
        <pc:picChg chg="add mod">
          <ac:chgData name="Sean Feldman" userId="c0f75423fe67f72e" providerId="LiveId" clId="{C78015C2-AD1B-456A-A104-017BC7B51FE2}" dt="2019-10-19T04:55:23.813" v="431" actId="14100"/>
          <ac:picMkLst>
            <pc:docMk/>
            <pc:sldMk cId="4060084490" sldId="548"/>
            <ac:picMk id="7" creationId="{EE5F72A3-6750-4149-B718-17A3906AFD50}"/>
          </ac:picMkLst>
        </pc:picChg>
      </pc:sldChg>
      <pc:sldChg chg="delSp del modAnim">
        <pc:chgData name="Sean Feldman" userId="c0f75423fe67f72e" providerId="LiveId" clId="{C78015C2-AD1B-456A-A104-017BC7B51FE2}" dt="2019-10-19T05:02:01.311" v="440" actId="47"/>
        <pc:sldMkLst>
          <pc:docMk/>
          <pc:sldMk cId="3061056386" sldId="551"/>
        </pc:sldMkLst>
        <pc:picChg chg="del">
          <ac:chgData name="Sean Feldman" userId="c0f75423fe67f72e" providerId="LiveId" clId="{C78015C2-AD1B-456A-A104-017BC7B51FE2}" dt="2019-10-19T05:01:13.487" v="432" actId="478"/>
          <ac:picMkLst>
            <pc:docMk/>
            <pc:sldMk cId="3061056386" sldId="551"/>
            <ac:picMk id="8" creationId="{379C7549-1D5D-445E-BF7C-18E7C36419A6}"/>
          </ac:picMkLst>
        </pc:picChg>
      </pc:sldChg>
      <pc:sldChg chg="delSp">
        <pc:chgData name="Sean Feldman" userId="c0f75423fe67f72e" providerId="LiveId" clId="{C78015C2-AD1B-456A-A104-017BC7B51FE2}" dt="2019-10-19T05:12:48.243" v="462" actId="478"/>
        <pc:sldMkLst>
          <pc:docMk/>
          <pc:sldMk cId="3444251533" sldId="553"/>
        </pc:sldMkLst>
        <pc:picChg chg="del">
          <ac:chgData name="Sean Feldman" userId="c0f75423fe67f72e" providerId="LiveId" clId="{C78015C2-AD1B-456A-A104-017BC7B51FE2}" dt="2019-10-19T05:12:48.243" v="462" actId="478"/>
          <ac:picMkLst>
            <pc:docMk/>
            <pc:sldMk cId="3444251533" sldId="553"/>
            <ac:picMk id="8" creationId="{393695DA-C36D-4C14-841F-83904796EF29}"/>
          </ac:picMkLst>
        </pc:picChg>
      </pc:sldChg>
      <pc:sldChg chg="delSp">
        <pc:chgData name="Sean Feldman" userId="c0f75423fe67f72e" providerId="LiveId" clId="{C78015C2-AD1B-456A-A104-017BC7B51FE2}" dt="2019-10-19T05:16:56.018" v="475" actId="478"/>
        <pc:sldMkLst>
          <pc:docMk/>
          <pc:sldMk cId="2875136623" sldId="554"/>
        </pc:sldMkLst>
        <pc:picChg chg="del">
          <ac:chgData name="Sean Feldman" userId="c0f75423fe67f72e" providerId="LiveId" clId="{C78015C2-AD1B-456A-A104-017BC7B51FE2}" dt="2019-10-19T05:16:56.018" v="475" actId="478"/>
          <ac:picMkLst>
            <pc:docMk/>
            <pc:sldMk cId="2875136623" sldId="554"/>
            <ac:picMk id="5" creationId="{C4BD1F7E-6F1D-4845-9D93-AD5958C2752E}"/>
          </ac:picMkLst>
        </pc:picChg>
      </pc:sldChg>
      <pc:sldChg chg="delSp">
        <pc:chgData name="Sean Feldman" userId="c0f75423fe67f72e" providerId="LiveId" clId="{C78015C2-AD1B-456A-A104-017BC7B51FE2}" dt="2019-10-19T05:12:42.936" v="461" actId="478"/>
        <pc:sldMkLst>
          <pc:docMk/>
          <pc:sldMk cId="3171585455" sldId="555"/>
        </pc:sldMkLst>
        <pc:picChg chg="del">
          <ac:chgData name="Sean Feldman" userId="c0f75423fe67f72e" providerId="LiveId" clId="{C78015C2-AD1B-456A-A104-017BC7B51FE2}" dt="2019-10-19T05:12:42.936" v="461" actId="478"/>
          <ac:picMkLst>
            <pc:docMk/>
            <pc:sldMk cId="3171585455" sldId="555"/>
            <ac:picMk id="7" creationId="{F8A4289A-B6AE-40C4-B7B7-7854BBAB2809}"/>
          </ac:picMkLst>
        </pc:picChg>
      </pc:sldChg>
      <pc:sldChg chg="delSp">
        <pc:chgData name="Sean Feldman" userId="c0f75423fe67f72e" providerId="LiveId" clId="{C78015C2-AD1B-456A-A104-017BC7B51FE2}" dt="2019-10-19T05:25:57.582" v="480" actId="478"/>
        <pc:sldMkLst>
          <pc:docMk/>
          <pc:sldMk cId="1991580435" sldId="557"/>
        </pc:sldMkLst>
        <pc:picChg chg="del">
          <ac:chgData name="Sean Feldman" userId="c0f75423fe67f72e" providerId="LiveId" clId="{C78015C2-AD1B-456A-A104-017BC7B51FE2}" dt="2019-10-19T05:25:57.582" v="480" actId="478"/>
          <ac:picMkLst>
            <pc:docMk/>
            <pc:sldMk cId="1991580435" sldId="557"/>
            <ac:picMk id="3" creationId="{91F5ABEE-5AC8-4EE0-9F26-5860BD6B418E}"/>
          </ac:picMkLst>
        </pc:picChg>
      </pc:sldChg>
      <pc:sldChg chg="addSp delSp">
        <pc:chgData name="Sean Feldman" userId="c0f75423fe67f72e" providerId="LiveId" clId="{C78015C2-AD1B-456A-A104-017BC7B51FE2}" dt="2019-10-19T05:27:59.670" v="491" actId="478"/>
        <pc:sldMkLst>
          <pc:docMk/>
          <pc:sldMk cId="3610532850" sldId="558"/>
        </pc:sldMkLst>
        <pc:picChg chg="add del">
          <ac:chgData name="Sean Feldman" userId="c0f75423fe67f72e" providerId="LiveId" clId="{C78015C2-AD1B-456A-A104-017BC7B51FE2}" dt="2019-10-19T05:27:59.670" v="491" actId="478"/>
          <ac:picMkLst>
            <pc:docMk/>
            <pc:sldMk cId="3610532850" sldId="558"/>
            <ac:picMk id="6" creationId="{3541C992-D15F-4227-93A7-51A11BFA82A3}"/>
          </ac:picMkLst>
        </pc:picChg>
      </pc:sldChg>
      <pc:sldChg chg="addSp delSp modSp modAnim">
        <pc:chgData name="Sean Feldman" userId="c0f75423fe67f72e" providerId="LiveId" clId="{C78015C2-AD1B-456A-A104-017BC7B51FE2}" dt="2019-10-19T05:37:18.262" v="499" actId="14100"/>
        <pc:sldMkLst>
          <pc:docMk/>
          <pc:sldMk cId="1831000498" sldId="560"/>
        </pc:sldMkLst>
        <pc:picChg chg="add mod">
          <ac:chgData name="Sean Feldman" userId="c0f75423fe67f72e" providerId="LiveId" clId="{C78015C2-AD1B-456A-A104-017BC7B51FE2}" dt="2019-10-19T05:37:18.262" v="499" actId="14100"/>
          <ac:picMkLst>
            <pc:docMk/>
            <pc:sldMk cId="1831000498" sldId="560"/>
            <ac:picMk id="2" creationId="{14DA1A61-6B00-4600-955F-F9F616ADA160}"/>
          </ac:picMkLst>
        </pc:picChg>
        <pc:picChg chg="del">
          <ac:chgData name="Sean Feldman" userId="c0f75423fe67f72e" providerId="LiveId" clId="{C78015C2-AD1B-456A-A104-017BC7B51FE2}" dt="2019-10-19T05:37:06.375" v="496" actId="478"/>
          <ac:picMkLst>
            <pc:docMk/>
            <pc:sldMk cId="1831000498" sldId="560"/>
            <ac:picMk id="4" creationId="{7FC8BFF3-71C5-4E2E-8D56-01D197BC1542}"/>
          </ac:picMkLst>
        </pc:picChg>
      </pc:sldChg>
      <pc:sldChg chg="addSp delSp modSp modAnim">
        <pc:chgData name="Sean Feldman" userId="c0f75423fe67f72e" providerId="LiveId" clId="{C78015C2-AD1B-456A-A104-017BC7B51FE2}" dt="2019-10-19T05:43:15.210" v="503" actId="14100"/>
        <pc:sldMkLst>
          <pc:docMk/>
          <pc:sldMk cId="4004488445" sldId="563"/>
        </pc:sldMkLst>
        <pc:picChg chg="add mod">
          <ac:chgData name="Sean Feldman" userId="c0f75423fe67f72e" providerId="LiveId" clId="{C78015C2-AD1B-456A-A104-017BC7B51FE2}" dt="2019-10-19T05:43:15.210" v="503" actId="14100"/>
          <ac:picMkLst>
            <pc:docMk/>
            <pc:sldMk cId="4004488445" sldId="563"/>
            <ac:picMk id="2" creationId="{B9911C83-8D9C-47FF-9C69-0B2BF0AD2D11}"/>
          </ac:picMkLst>
        </pc:picChg>
        <pc:picChg chg="del">
          <ac:chgData name="Sean Feldman" userId="c0f75423fe67f72e" providerId="LiveId" clId="{C78015C2-AD1B-456A-A104-017BC7B51FE2}" dt="2019-10-19T05:43:03.992" v="500" actId="478"/>
          <ac:picMkLst>
            <pc:docMk/>
            <pc:sldMk cId="4004488445" sldId="563"/>
            <ac:picMk id="3" creationId="{AF977B5E-47CE-4095-9D47-CBBA117516A6}"/>
          </ac:picMkLst>
        </pc:picChg>
      </pc:sldChg>
      <pc:sldChg chg="del">
        <pc:chgData name="Sean Feldman" userId="c0f75423fe67f72e" providerId="LiveId" clId="{C78015C2-AD1B-456A-A104-017BC7B51FE2}" dt="2019-10-19T05:43:18.790" v="504" actId="47"/>
        <pc:sldMkLst>
          <pc:docMk/>
          <pc:sldMk cId="1661799098" sldId="564"/>
        </pc:sldMkLst>
      </pc:sldChg>
      <pc:sldChg chg="addSp delSp modSp modAnim">
        <pc:chgData name="Sean Feldman" userId="c0f75423fe67f72e" providerId="LiveId" clId="{C78015C2-AD1B-456A-A104-017BC7B51FE2}" dt="2019-10-19T05:47:57.108" v="508" actId="14100"/>
        <pc:sldMkLst>
          <pc:docMk/>
          <pc:sldMk cId="2291445686" sldId="568"/>
        </pc:sldMkLst>
        <pc:picChg chg="add mod">
          <ac:chgData name="Sean Feldman" userId="c0f75423fe67f72e" providerId="LiveId" clId="{C78015C2-AD1B-456A-A104-017BC7B51FE2}" dt="2019-10-19T05:47:57.108" v="508" actId="14100"/>
          <ac:picMkLst>
            <pc:docMk/>
            <pc:sldMk cId="2291445686" sldId="568"/>
            <ac:picMk id="2" creationId="{11C8A376-3DDE-48FF-871E-EE800BD44C70}"/>
          </ac:picMkLst>
        </pc:picChg>
        <pc:picChg chg="del">
          <ac:chgData name="Sean Feldman" userId="c0f75423fe67f72e" providerId="LiveId" clId="{C78015C2-AD1B-456A-A104-017BC7B51FE2}" dt="2019-10-19T05:47:49.136" v="505" actId="478"/>
          <ac:picMkLst>
            <pc:docMk/>
            <pc:sldMk cId="2291445686" sldId="568"/>
            <ac:picMk id="4" creationId="{15101FBE-A1D1-47CC-A003-7CE4787A615C}"/>
          </ac:picMkLst>
        </pc:picChg>
      </pc:sldChg>
      <pc:sldChg chg="addSp delSp modSp modAnim">
        <pc:chgData name="Sean Feldman" userId="c0f75423fe67f72e" providerId="LiveId" clId="{C78015C2-AD1B-456A-A104-017BC7B51FE2}" dt="2019-10-19T05:52:07.611" v="512" actId="14100"/>
        <pc:sldMkLst>
          <pc:docMk/>
          <pc:sldMk cId="2623389201" sldId="571"/>
        </pc:sldMkLst>
        <pc:picChg chg="add mod">
          <ac:chgData name="Sean Feldman" userId="c0f75423fe67f72e" providerId="LiveId" clId="{C78015C2-AD1B-456A-A104-017BC7B51FE2}" dt="2019-10-19T05:52:07.611" v="512" actId="14100"/>
          <ac:picMkLst>
            <pc:docMk/>
            <pc:sldMk cId="2623389201" sldId="571"/>
            <ac:picMk id="2" creationId="{E38EC1F0-8E2C-4A3D-9946-1D61F21A106D}"/>
          </ac:picMkLst>
        </pc:picChg>
        <pc:picChg chg="del">
          <ac:chgData name="Sean Feldman" userId="c0f75423fe67f72e" providerId="LiveId" clId="{C78015C2-AD1B-456A-A104-017BC7B51FE2}" dt="2019-10-19T05:52:00.120" v="509" actId="478"/>
          <ac:picMkLst>
            <pc:docMk/>
            <pc:sldMk cId="2623389201" sldId="571"/>
            <ac:picMk id="3" creationId="{E621C192-9295-4875-9407-EF37EAD86591}"/>
          </ac:picMkLst>
        </pc:picChg>
      </pc:sldChg>
      <pc:sldChg chg="addSp delSp modSp modAnim">
        <pc:chgData name="Sean Feldman" userId="c0f75423fe67f72e" providerId="LiveId" clId="{C78015C2-AD1B-456A-A104-017BC7B51FE2}" dt="2019-10-19T05:53:39.050" v="517" actId="14100"/>
        <pc:sldMkLst>
          <pc:docMk/>
          <pc:sldMk cId="14720868" sldId="573"/>
        </pc:sldMkLst>
        <pc:picChg chg="add mod">
          <ac:chgData name="Sean Feldman" userId="c0f75423fe67f72e" providerId="LiveId" clId="{C78015C2-AD1B-456A-A104-017BC7B51FE2}" dt="2019-10-19T05:53:39.050" v="517" actId="14100"/>
          <ac:picMkLst>
            <pc:docMk/>
            <pc:sldMk cId="14720868" sldId="573"/>
            <ac:picMk id="2" creationId="{11A4C442-2053-419C-A279-2434A8486F4C}"/>
          </ac:picMkLst>
        </pc:picChg>
        <pc:picChg chg="del">
          <ac:chgData name="Sean Feldman" userId="c0f75423fe67f72e" providerId="LiveId" clId="{C78015C2-AD1B-456A-A104-017BC7B51FE2}" dt="2019-10-19T05:53:30.616" v="513" actId="478"/>
          <ac:picMkLst>
            <pc:docMk/>
            <pc:sldMk cId="14720868" sldId="573"/>
            <ac:picMk id="3" creationId="{1806AB63-592E-4036-9C88-C8A7D6C43D09}"/>
          </ac:picMkLst>
        </pc:picChg>
      </pc:sldChg>
      <pc:sldChg chg="addSp delSp modSp">
        <pc:chgData name="Sean Feldman" userId="c0f75423fe67f72e" providerId="LiveId" clId="{C78015C2-AD1B-456A-A104-017BC7B51FE2}" dt="2019-10-18T05:40:13.540" v="274" actId="207"/>
        <pc:sldMkLst>
          <pc:docMk/>
          <pc:sldMk cId="903516895" sldId="603"/>
        </pc:sldMkLst>
        <pc:spChg chg="mod">
          <ac:chgData name="Sean Feldman" userId="c0f75423fe67f72e" providerId="LiveId" clId="{C78015C2-AD1B-456A-A104-017BC7B51FE2}" dt="2019-10-18T05:39:58.455" v="272" actId="113"/>
          <ac:spMkLst>
            <pc:docMk/>
            <pc:sldMk cId="903516895" sldId="603"/>
            <ac:spMk id="4" creationId="{90B5500F-53BA-4680-A07A-80EB3B1DB6AE}"/>
          </ac:spMkLst>
        </pc:spChg>
        <pc:spChg chg="del mod">
          <ac:chgData name="Sean Feldman" userId="c0f75423fe67f72e" providerId="LiveId" clId="{C78015C2-AD1B-456A-A104-017BC7B51FE2}" dt="2019-10-18T05:39:36.126" v="264" actId="478"/>
          <ac:spMkLst>
            <pc:docMk/>
            <pc:sldMk cId="903516895" sldId="603"/>
            <ac:spMk id="5" creationId="{E2E48E32-2AA0-4021-9BC9-2E2538D4EA06}"/>
          </ac:spMkLst>
        </pc:spChg>
        <pc:spChg chg="mod">
          <ac:chgData name="Sean Feldman" userId="c0f75423fe67f72e" providerId="LiveId" clId="{C78015C2-AD1B-456A-A104-017BC7B51FE2}" dt="2019-10-18T05:40:13.540" v="274" actId="207"/>
          <ac:spMkLst>
            <pc:docMk/>
            <pc:sldMk cId="903516895" sldId="603"/>
            <ac:spMk id="6" creationId="{611A0348-D460-4CC0-9305-6D0FB4B7B555}"/>
          </ac:spMkLst>
        </pc:spChg>
        <pc:picChg chg="add mod">
          <ac:chgData name="Sean Feldman" userId="c0f75423fe67f72e" providerId="LiveId" clId="{C78015C2-AD1B-456A-A104-017BC7B51FE2}" dt="2019-10-18T05:39:47.407" v="269" actId="1076"/>
          <ac:picMkLst>
            <pc:docMk/>
            <pc:sldMk cId="903516895" sldId="603"/>
            <ac:picMk id="23554" creationId="{176A4F86-B109-4735-89D4-878198BC291A}"/>
          </ac:picMkLst>
        </pc:picChg>
      </pc:sldChg>
      <pc:sldChg chg="addSp delSp modSp add modAnim">
        <pc:chgData name="Sean Feldman" userId="c0f75423fe67f72e" providerId="LiveId" clId="{C78015C2-AD1B-456A-A104-017BC7B51FE2}" dt="2019-10-18T22:45:06.601" v="343" actId="14100"/>
        <pc:sldMkLst>
          <pc:docMk/>
          <pc:sldMk cId="3930188265" sldId="605"/>
        </pc:sldMkLst>
        <pc:spChg chg="del">
          <ac:chgData name="Sean Feldman" userId="c0f75423fe67f72e" providerId="LiveId" clId="{C78015C2-AD1B-456A-A104-017BC7B51FE2}" dt="2019-10-18T22:44:16.033" v="337"/>
          <ac:spMkLst>
            <pc:docMk/>
            <pc:sldMk cId="3930188265" sldId="605"/>
            <ac:spMk id="2" creationId="{7D666171-627F-4D31-B460-B5251D385CD3}"/>
          </ac:spMkLst>
        </pc:spChg>
        <pc:picChg chg="add mod">
          <ac:chgData name="Sean Feldman" userId="c0f75423fe67f72e" providerId="LiveId" clId="{C78015C2-AD1B-456A-A104-017BC7B51FE2}" dt="2019-10-18T22:45:06.601" v="343" actId="14100"/>
          <ac:picMkLst>
            <pc:docMk/>
            <pc:sldMk cId="3930188265" sldId="605"/>
            <ac:picMk id="3" creationId="{0D822075-BF07-4B74-B348-BF51E736CD7B}"/>
          </ac:picMkLst>
        </pc:picChg>
      </pc:sldChg>
      <pc:sldChg chg="addSp delSp modSp add modAnim">
        <pc:chgData name="Sean Feldman" userId="c0f75423fe67f72e" providerId="LiveId" clId="{C78015C2-AD1B-456A-A104-017BC7B51FE2}" dt="2019-10-18T22:53:56.626" v="351" actId="14100"/>
        <pc:sldMkLst>
          <pc:docMk/>
          <pc:sldMk cId="1226459209" sldId="606"/>
        </pc:sldMkLst>
        <pc:spChg chg="del">
          <ac:chgData name="Sean Feldman" userId="c0f75423fe67f72e" providerId="LiveId" clId="{C78015C2-AD1B-456A-A104-017BC7B51FE2}" dt="2019-10-18T22:53:47.723" v="347" actId="478"/>
          <ac:spMkLst>
            <pc:docMk/>
            <pc:sldMk cId="1226459209" sldId="606"/>
            <ac:spMk id="2" creationId="{6AE44BF1-7AE1-4587-9522-5526B4FF322F}"/>
          </ac:spMkLst>
        </pc:spChg>
        <pc:picChg chg="add mod">
          <ac:chgData name="Sean Feldman" userId="c0f75423fe67f72e" providerId="LiveId" clId="{C78015C2-AD1B-456A-A104-017BC7B51FE2}" dt="2019-10-18T22:53:56.626" v="351" actId="14100"/>
          <ac:picMkLst>
            <pc:docMk/>
            <pc:sldMk cId="1226459209" sldId="606"/>
            <ac:picMk id="3" creationId="{736951CA-FC74-4FFF-8EA7-1AF612B9D0E2}"/>
          </ac:picMkLst>
        </pc:picChg>
      </pc:sldChg>
      <pc:sldChg chg="addSp delSp modSp add modAnim">
        <pc:chgData name="Sean Feldman" userId="c0f75423fe67f72e" providerId="LiveId" clId="{C78015C2-AD1B-456A-A104-017BC7B51FE2}" dt="2019-10-18T23:19:24.859" v="362" actId="14100"/>
        <pc:sldMkLst>
          <pc:docMk/>
          <pc:sldMk cId="2640500026" sldId="607"/>
        </pc:sldMkLst>
        <pc:spChg chg="del">
          <ac:chgData name="Sean Feldman" userId="c0f75423fe67f72e" providerId="LiveId" clId="{C78015C2-AD1B-456A-A104-017BC7B51FE2}" dt="2019-10-18T23:19:08.443" v="358" actId="478"/>
          <ac:spMkLst>
            <pc:docMk/>
            <pc:sldMk cId="2640500026" sldId="607"/>
            <ac:spMk id="2" creationId="{EF7D326C-A9E0-42DF-A0D8-9FD55C233FC1}"/>
          </ac:spMkLst>
        </pc:spChg>
        <pc:picChg chg="add mod">
          <ac:chgData name="Sean Feldman" userId="c0f75423fe67f72e" providerId="LiveId" clId="{C78015C2-AD1B-456A-A104-017BC7B51FE2}" dt="2019-10-18T23:19:24.859" v="362" actId="14100"/>
          <ac:picMkLst>
            <pc:docMk/>
            <pc:sldMk cId="2640500026" sldId="607"/>
            <ac:picMk id="3" creationId="{922048C6-CE54-4B6E-AE43-D2279349A23D}"/>
          </ac:picMkLst>
        </pc:picChg>
      </pc:sldChg>
      <pc:sldChg chg="addSp delSp modSp add delAnim modAnim">
        <pc:chgData name="Sean Feldman" userId="c0f75423fe67f72e" providerId="LiveId" clId="{C78015C2-AD1B-456A-A104-017BC7B51FE2}" dt="2019-10-19T04:23:09.809" v="414" actId="14100"/>
        <pc:sldMkLst>
          <pc:docMk/>
          <pc:sldMk cId="383891409" sldId="608"/>
        </pc:sldMkLst>
        <pc:picChg chg="add del mod">
          <ac:chgData name="Sean Feldman" userId="c0f75423fe67f72e" providerId="LiveId" clId="{C78015C2-AD1B-456A-A104-017BC7B51FE2}" dt="2019-10-19T04:22:57.567" v="410" actId="478"/>
          <ac:picMkLst>
            <pc:docMk/>
            <pc:sldMk cId="383891409" sldId="608"/>
            <ac:picMk id="2" creationId="{5673D16A-F6B3-431C-90B5-A5B24A2ABA8F}"/>
          </ac:picMkLst>
        </pc:picChg>
        <pc:picChg chg="add mod">
          <ac:chgData name="Sean Feldman" userId="c0f75423fe67f72e" providerId="LiveId" clId="{C78015C2-AD1B-456A-A104-017BC7B51FE2}" dt="2019-10-19T04:23:09.809" v="414" actId="14100"/>
          <ac:picMkLst>
            <pc:docMk/>
            <pc:sldMk cId="383891409" sldId="608"/>
            <ac:picMk id="3" creationId="{2B7EA517-6F68-4911-8172-21C635204130}"/>
          </ac:picMkLst>
        </pc:picChg>
      </pc:sldChg>
      <pc:sldChg chg="addSp modSp add modAnim">
        <pc:chgData name="Sean Feldman" userId="c0f75423fe67f72e" providerId="LiveId" clId="{C78015C2-AD1B-456A-A104-017BC7B51FE2}" dt="2019-10-19T04:24:21.557" v="418" actId="14100"/>
        <pc:sldMkLst>
          <pc:docMk/>
          <pc:sldMk cId="1370496416" sldId="609"/>
        </pc:sldMkLst>
        <pc:picChg chg="add mod">
          <ac:chgData name="Sean Feldman" userId="c0f75423fe67f72e" providerId="LiveId" clId="{C78015C2-AD1B-456A-A104-017BC7B51FE2}" dt="2019-10-19T04:24:21.557" v="418" actId="14100"/>
          <ac:picMkLst>
            <pc:docMk/>
            <pc:sldMk cId="1370496416" sldId="609"/>
            <ac:picMk id="2" creationId="{CA34F1B9-EEF8-46E8-9F22-AC8C5F735540}"/>
          </ac:picMkLst>
        </pc:picChg>
      </pc:sldChg>
      <pc:sldChg chg="addSp delSp modSp add ord modAnim">
        <pc:chgData name="Sean Feldman" userId="c0f75423fe67f72e" providerId="LiveId" clId="{C78015C2-AD1B-456A-A104-017BC7B51FE2}" dt="2019-10-19T05:02:44.423" v="456"/>
        <pc:sldMkLst>
          <pc:docMk/>
          <pc:sldMk cId="1032417279" sldId="610"/>
        </pc:sldMkLst>
        <pc:spChg chg="del">
          <ac:chgData name="Sean Feldman" userId="c0f75423fe67f72e" providerId="LiveId" clId="{C78015C2-AD1B-456A-A104-017BC7B51FE2}" dt="2019-10-19T05:01:22.574" v="434"/>
          <ac:spMkLst>
            <pc:docMk/>
            <pc:sldMk cId="1032417279" sldId="610"/>
            <ac:spMk id="2" creationId="{F0208183-CC40-4CF8-B456-47477EDF0118}"/>
          </ac:spMkLst>
        </pc:spChg>
        <pc:picChg chg="add mod">
          <ac:chgData name="Sean Feldman" userId="c0f75423fe67f72e" providerId="LiveId" clId="{C78015C2-AD1B-456A-A104-017BC7B51FE2}" dt="2019-10-19T05:01:34.683" v="437" actId="14100"/>
          <ac:picMkLst>
            <pc:docMk/>
            <pc:sldMk cId="1032417279" sldId="610"/>
            <ac:picMk id="3" creationId="{B1D0EEFC-97F6-48C8-80B9-F89B774EF993}"/>
          </ac:picMkLst>
        </pc:picChg>
      </pc:sldChg>
      <pc:sldChg chg="delSp modSp add delAnim modAnim">
        <pc:chgData name="Sean Feldman" userId="c0f75423fe67f72e" providerId="LiveId" clId="{C78015C2-AD1B-456A-A104-017BC7B51FE2}" dt="2019-10-19T05:02:37.454" v="455"/>
        <pc:sldMkLst>
          <pc:docMk/>
          <pc:sldMk cId="1943575527" sldId="611"/>
        </pc:sldMkLst>
        <pc:picChg chg="mod">
          <ac:chgData name="Sean Feldman" userId="c0f75423fe67f72e" providerId="LiveId" clId="{C78015C2-AD1B-456A-A104-017BC7B51FE2}" dt="2019-10-19T05:01:56.747" v="439" actId="14100"/>
          <ac:picMkLst>
            <pc:docMk/>
            <pc:sldMk cId="1943575527" sldId="611"/>
            <ac:picMk id="5" creationId="{ED958F6F-40F2-47CC-B6C6-CE6DB963FF88}"/>
          </ac:picMkLst>
        </pc:picChg>
        <pc:picChg chg="del">
          <ac:chgData name="Sean Feldman" userId="c0f75423fe67f72e" providerId="LiveId" clId="{C78015C2-AD1B-456A-A104-017BC7B51FE2}" dt="2019-10-19T05:02:33.220" v="454" actId="478"/>
          <ac:picMkLst>
            <pc:docMk/>
            <pc:sldMk cId="1943575527" sldId="611"/>
            <ac:picMk id="6" creationId="{F1F93335-1BEA-4B40-84C4-17B43C72A923}"/>
          </ac:picMkLst>
        </pc:picChg>
      </pc:sldChg>
      <pc:sldChg chg="addSp delSp modSp add delAnim modAnim">
        <pc:chgData name="Sean Feldman" userId="c0f75423fe67f72e" providerId="LiveId" clId="{C78015C2-AD1B-456A-A104-017BC7B51FE2}" dt="2019-10-19T05:02:27.646" v="453"/>
        <pc:sldMkLst>
          <pc:docMk/>
          <pc:sldMk cId="3381418598" sldId="612"/>
        </pc:sldMkLst>
        <pc:spChg chg="mod">
          <ac:chgData name="Sean Feldman" userId="c0f75423fe67f72e" providerId="LiveId" clId="{C78015C2-AD1B-456A-A104-017BC7B51FE2}" dt="2019-10-19T05:02:09.528" v="447" actId="20577"/>
          <ac:spMkLst>
            <pc:docMk/>
            <pc:sldMk cId="3381418598" sldId="612"/>
            <ac:spMk id="4" creationId="{C0AC2F66-25A2-4220-8D93-E67F5642E31B}"/>
          </ac:spMkLst>
        </pc:spChg>
        <pc:picChg chg="del">
          <ac:chgData name="Sean Feldman" userId="c0f75423fe67f72e" providerId="LiveId" clId="{C78015C2-AD1B-456A-A104-017BC7B51FE2}" dt="2019-10-19T05:02:20.787" v="451" actId="478"/>
          <ac:picMkLst>
            <pc:docMk/>
            <pc:sldMk cId="3381418598" sldId="612"/>
            <ac:picMk id="5" creationId="{ED958F6F-40F2-47CC-B6C6-CE6DB963FF88}"/>
          </ac:picMkLst>
        </pc:picChg>
        <pc:picChg chg="del mod">
          <ac:chgData name="Sean Feldman" userId="c0f75423fe67f72e" providerId="LiveId" clId="{C78015C2-AD1B-456A-A104-017BC7B51FE2}" dt="2019-10-19T05:02:17.913" v="450"/>
          <ac:picMkLst>
            <pc:docMk/>
            <pc:sldMk cId="3381418598" sldId="612"/>
            <ac:picMk id="6" creationId="{F1F93335-1BEA-4B40-84C4-17B43C72A923}"/>
          </ac:picMkLst>
        </pc:picChg>
        <pc:picChg chg="add">
          <ac:chgData name="Sean Feldman" userId="c0f75423fe67f72e" providerId="LiveId" clId="{C78015C2-AD1B-456A-A104-017BC7B51FE2}" dt="2019-10-19T05:02:21.802" v="452"/>
          <ac:picMkLst>
            <pc:docMk/>
            <pc:sldMk cId="3381418598" sldId="612"/>
            <ac:picMk id="7" creationId="{5DB694F5-B863-4E15-A0EA-C9C73C24B231}"/>
          </ac:picMkLst>
        </pc:picChg>
      </pc:sldChg>
      <pc:sldChg chg="addSp modSp add modAnim">
        <pc:chgData name="Sean Feldman" userId="c0f75423fe67f72e" providerId="LiveId" clId="{C78015C2-AD1B-456A-A104-017BC7B51FE2}" dt="2019-10-19T05:05:30.407" v="460" actId="14100"/>
        <pc:sldMkLst>
          <pc:docMk/>
          <pc:sldMk cId="4288280785" sldId="613"/>
        </pc:sldMkLst>
        <pc:picChg chg="add mod">
          <ac:chgData name="Sean Feldman" userId="c0f75423fe67f72e" providerId="LiveId" clId="{C78015C2-AD1B-456A-A104-017BC7B51FE2}" dt="2019-10-19T05:05:30.407" v="460" actId="14100"/>
          <ac:picMkLst>
            <pc:docMk/>
            <pc:sldMk cId="4288280785" sldId="613"/>
            <ac:picMk id="3" creationId="{6C82A9FF-2DD9-40A0-A622-7B4A92B8D188}"/>
          </ac:picMkLst>
        </pc:picChg>
      </pc:sldChg>
      <pc:sldChg chg="addSp delSp modSp add modAnim">
        <pc:chgData name="Sean Feldman" userId="c0f75423fe67f72e" providerId="LiveId" clId="{C78015C2-AD1B-456A-A104-017BC7B51FE2}" dt="2019-10-19T05:14:09.383" v="467" actId="14100"/>
        <pc:sldMkLst>
          <pc:docMk/>
          <pc:sldMk cId="1736707048" sldId="614"/>
        </pc:sldMkLst>
        <pc:spChg chg="del">
          <ac:chgData name="Sean Feldman" userId="c0f75423fe67f72e" providerId="LiveId" clId="{C78015C2-AD1B-456A-A104-017BC7B51FE2}" dt="2019-10-19T05:13:57.695" v="464"/>
          <ac:spMkLst>
            <pc:docMk/>
            <pc:sldMk cId="1736707048" sldId="614"/>
            <ac:spMk id="2" creationId="{259EBCD0-FDE0-44D1-89A9-87B5413E883F}"/>
          </ac:spMkLst>
        </pc:spChg>
        <pc:spChg chg="del">
          <ac:chgData name="Sean Feldman" userId="c0f75423fe67f72e" providerId="LiveId" clId="{C78015C2-AD1B-456A-A104-017BC7B51FE2}" dt="2019-10-19T05:13:57.695" v="464"/>
          <ac:spMkLst>
            <pc:docMk/>
            <pc:sldMk cId="1736707048" sldId="614"/>
            <ac:spMk id="3" creationId="{F9C90664-5119-46BC-9E1D-8A420666F3D7}"/>
          </ac:spMkLst>
        </pc:spChg>
        <pc:picChg chg="add mod">
          <ac:chgData name="Sean Feldman" userId="c0f75423fe67f72e" providerId="LiveId" clId="{C78015C2-AD1B-456A-A104-017BC7B51FE2}" dt="2019-10-19T05:14:09.383" v="467" actId="14100"/>
          <ac:picMkLst>
            <pc:docMk/>
            <pc:sldMk cId="1736707048" sldId="614"/>
            <ac:picMk id="4" creationId="{87E83E12-85E3-4801-A486-9ABD95F2A88C}"/>
          </ac:picMkLst>
        </pc:picChg>
      </pc:sldChg>
      <pc:sldChg chg="addSp delSp modSp add ord modAnim">
        <pc:chgData name="Sean Feldman" userId="c0f75423fe67f72e" providerId="LiveId" clId="{C78015C2-AD1B-456A-A104-017BC7B51FE2}" dt="2019-10-19T05:22:51.726" v="479"/>
        <pc:sldMkLst>
          <pc:docMk/>
          <pc:sldMk cId="3073822873" sldId="615"/>
        </pc:sldMkLst>
        <pc:spChg chg="del">
          <ac:chgData name="Sean Feldman" userId="c0f75423fe67f72e" providerId="LiveId" clId="{C78015C2-AD1B-456A-A104-017BC7B51FE2}" dt="2019-10-19T05:14:17.349" v="469"/>
          <ac:spMkLst>
            <pc:docMk/>
            <pc:sldMk cId="3073822873" sldId="615"/>
            <ac:spMk id="2" creationId="{D4B50879-8076-434B-891E-FF13E8901C18}"/>
          </ac:spMkLst>
        </pc:spChg>
        <pc:spChg chg="del">
          <ac:chgData name="Sean Feldman" userId="c0f75423fe67f72e" providerId="LiveId" clId="{C78015C2-AD1B-456A-A104-017BC7B51FE2}" dt="2019-10-19T05:14:17.349" v="469"/>
          <ac:spMkLst>
            <pc:docMk/>
            <pc:sldMk cId="3073822873" sldId="615"/>
            <ac:spMk id="3" creationId="{E0CF4450-7230-4CD0-8A87-096E14EA80D1}"/>
          </ac:spMkLst>
        </pc:spChg>
        <pc:picChg chg="add mod">
          <ac:chgData name="Sean Feldman" userId="c0f75423fe67f72e" providerId="LiveId" clId="{C78015C2-AD1B-456A-A104-017BC7B51FE2}" dt="2019-10-19T05:15:17.891" v="473" actId="14100"/>
          <ac:picMkLst>
            <pc:docMk/>
            <pc:sldMk cId="3073822873" sldId="615"/>
            <ac:picMk id="4" creationId="{90CFEB8B-762A-48DD-877C-3C34D0FC4BE6}"/>
          </ac:picMkLst>
        </pc:picChg>
      </pc:sldChg>
      <pc:sldChg chg="addSp modSp add modAnim">
        <pc:chgData name="Sean Feldman" userId="c0f75423fe67f72e" providerId="LiveId" clId="{C78015C2-AD1B-456A-A104-017BC7B51FE2}" dt="2019-10-19T05:26:10.923" v="484" actId="14100"/>
        <pc:sldMkLst>
          <pc:docMk/>
          <pc:sldMk cId="1308262402" sldId="616"/>
        </pc:sldMkLst>
        <pc:picChg chg="add mod">
          <ac:chgData name="Sean Feldman" userId="c0f75423fe67f72e" providerId="LiveId" clId="{C78015C2-AD1B-456A-A104-017BC7B51FE2}" dt="2019-10-19T05:26:10.923" v="484" actId="14100"/>
          <ac:picMkLst>
            <pc:docMk/>
            <pc:sldMk cId="1308262402" sldId="616"/>
            <ac:picMk id="2" creationId="{B1DD88DF-E0CE-4C1D-BD35-697E114DF11F}"/>
          </ac:picMkLst>
        </pc:picChg>
      </pc:sldChg>
      <pc:sldChg chg="delSp add del">
        <pc:chgData name="Sean Feldman" userId="c0f75423fe67f72e" providerId="LiveId" clId="{C78015C2-AD1B-456A-A104-017BC7B51FE2}" dt="2019-10-19T05:22:43.926" v="478" actId="47"/>
        <pc:sldMkLst>
          <pc:docMk/>
          <pc:sldMk cId="1599028109" sldId="616"/>
        </pc:sldMkLst>
        <pc:spChg chg="del">
          <ac:chgData name="Sean Feldman" userId="c0f75423fe67f72e" providerId="LiveId" clId="{C78015C2-AD1B-456A-A104-017BC7B51FE2}" dt="2019-10-19T05:21:35.724" v="477"/>
          <ac:spMkLst>
            <pc:docMk/>
            <pc:sldMk cId="1599028109" sldId="616"/>
            <ac:spMk id="2" creationId="{2C7B31F2-6B03-4FC2-B7E2-0B3617A34453}"/>
          </ac:spMkLst>
        </pc:spChg>
        <pc:spChg chg="del">
          <ac:chgData name="Sean Feldman" userId="c0f75423fe67f72e" providerId="LiveId" clId="{C78015C2-AD1B-456A-A104-017BC7B51FE2}" dt="2019-10-19T05:21:35.724" v="477"/>
          <ac:spMkLst>
            <pc:docMk/>
            <pc:sldMk cId="1599028109" sldId="616"/>
            <ac:spMk id="3" creationId="{CF78A2D1-A762-48E9-950F-B9EDF0CEA8E7}"/>
          </ac:spMkLst>
        </pc:spChg>
      </pc:sldChg>
      <pc:sldChg chg="addSp delSp modSp add del modAnim">
        <pc:chgData name="Sean Feldman" userId="c0f75423fe67f72e" providerId="LiveId" clId="{C78015C2-AD1B-456A-A104-017BC7B51FE2}" dt="2019-10-19T05:30:24.791" v="495" actId="14100"/>
        <pc:sldMkLst>
          <pc:docMk/>
          <pc:sldMk cId="86717298" sldId="617"/>
        </pc:sldMkLst>
        <pc:spChg chg="add del">
          <ac:chgData name="Sean Feldman" userId="c0f75423fe67f72e" providerId="LiveId" clId="{C78015C2-AD1B-456A-A104-017BC7B51FE2}" dt="2019-10-19T05:27:42.791" v="488"/>
          <ac:spMkLst>
            <pc:docMk/>
            <pc:sldMk cId="86717298" sldId="617"/>
            <ac:spMk id="2" creationId="{F6939788-5513-44AE-8592-3CD529A33A5C}"/>
          </ac:spMkLst>
        </pc:spChg>
        <pc:picChg chg="add mod">
          <ac:chgData name="Sean Feldman" userId="c0f75423fe67f72e" providerId="LiveId" clId="{C78015C2-AD1B-456A-A104-017BC7B51FE2}" dt="2019-10-19T05:30:24.791" v="495" actId="14100"/>
          <ac:picMkLst>
            <pc:docMk/>
            <pc:sldMk cId="86717298" sldId="617"/>
            <ac:picMk id="3" creationId="{7DC6D022-D6BD-46BB-9A69-A9C6C10AD649}"/>
          </ac:picMkLst>
        </pc:picChg>
      </pc:sldChg>
    </pc:docChg>
  </pc:docChgLst>
  <pc:docChgLst>
    <pc:chgData name="Sean Feldman" userId="c0f75423fe67f72e" providerId="LiveId" clId="{9B31CF42-3E67-433C-97F4-82A38F3CFF2E}"/>
    <pc:docChg chg="undo custSel addSld delSld modSld sldOrd modMainMaster">
      <pc:chgData name="Sean Feldman" userId="c0f75423fe67f72e" providerId="LiveId" clId="{9B31CF42-3E67-433C-97F4-82A38F3CFF2E}" dt="2019-10-16T05:34:25.643" v="3532" actId="13822"/>
      <pc:docMkLst>
        <pc:docMk/>
      </pc:docMkLst>
      <pc:sldChg chg="addSp delSp modSp add">
        <pc:chgData name="Sean Feldman" userId="c0f75423fe67f72e" providerId="LiveId" clId="{9B31CF42-3E67-433C-97F4-82A38F3CFF2E}" dt="2019-10-14T19:46:34.099" v="1155" actId="1076"/>
        <pc:sldMkLst>
          <pc:docMk/>
          <pc:sldMk cId="2289192671" sldId="256"/>
        </pc:sldMkLst>
        <pc:spChg chg="mod">
          <ac:chgData name="Sean Feldman" userId="c0f75423fe67f72e" providerId="LiveId" clId="{9B31CF42-3E67-433C-97F4-82A38F3CFF2E}" dt="2019-10-14T19:45:50.673" v="1150" actId="113"/>
          <ac:spMkLst>
            <pc:docMk/>
            <pc:sldMk cId="2289192671" sldId="256"/>
            <ac:spMk id="2" creationId="{60DF6C8D-FD5E-4FC6-96D9-1820D48093EC}"/>
          </ac:spMkLst>
        </pc:spChg>
        <pc:spChg chg="mod">
          <ac:chgData name="Sean Feldman" userId="c0f75423fe67f72e" providerId="LiveId" clId="{9B31CF42-3E67-433C-97F4-82A38F3CFF2E}" dt="2019-10-14T19:46:14.961" v="1153" actId="207"/>
          <ac:spMkLst>
            <pc:docMk/>
            <pc:sldMk cId="2289192671" sldId="256"/>
            <ac:spMk id="3" creationId="{673029C7-D710-432F-B289-F1C4255BD323}"/>
          </ac:spMkLst>
        </pc:spChg>
        <pc:picChg chg="add del">
          <ac:chgData name="Sean Feldman" userId="c0f75423fe67f72e" providerId="LiveId" clId="{9B31CF42-3E67-433C-97F4-82A38F3CFF2E}" dt="2019-10-14T18:49:44.284" v="2" actId="478"/>
          <ac:picMkLst>
            <pc:docMk/>
            <pc:sldMk cId="2289192671" sldId="256"/>
            <ac:picMk id="4" creationId="{AD56A606-8984-47B9-ADE1-B5D51651609B}"/>
          </ac:picMkLst>
        </pc:picChg>
        <pc:picChg chg="add mod">
          <ac:chgData name="Sean Feldman" userId="c0f75423fe67f72e" providerId="LiveId" clId="{9B31CF42-3E67-433C-97F4-82A38F3CFF2E}" dt="2019-10-14T19:46:34.099" v="1155" actId="1076"/>
          <ac:picMkLst>
            <pc:docMk/>
            <pc:sldMk cId="2289192671" sldId="256"/>
            <ac:picMk id="5" creationId="{90FFBD33-897C-4CEF-BD42-7113A731D59B}"/>
          </ac:picMkLst>
        </pc:picChg>
      </pc:sldChg>
      <pc:sldChg chg="addSp delSp modSp add modAnim modNotesTx">
        <pc:chgData name="Sean Feldman" userId="c0f75423fe67f72e" providerId="LiveId" clId="{9B31CF42-3E67-433C-97F4-82A38F3CFF2E}" dt="2019-10-14T19:51:26.331" v="1193"/>
        <pc:sldMkLst>
          <pc:docMk/>
          <pc:sldMk cId="2720476520" sldId="257"/>
        </pc:sldMkLst>
        <pc:spChg chg="mod">
          <ac:chgData name="Sean Feldman" userId="c0f75423fe67f72e" providerId="LiveId" clId="{9B31CF42-3E67-433C-97F4-82A38F3CFF2E}" dt="2019-10-14T18:51:01.617" v="107" actId="20577"/>
          <ac:spMkLst>
            <pc:docMk/>
            <pc:sldMk cId="2720476520" sldId="257"/>
            <ac:spMk id="2" creationId="{8872FC92-2E12-40C8-8A66-C99330F11DC1}"/>
          </ac:spMkLst>
        </pc:spChg>
        <pc:spChg chg="del">
          <ac:chgData name="Sean Feldman" userId="c0f75423fe67f72e" providerId="LiveId" clId="{9B31CF42-3E67-433C-97F4-82A38F3CFF2E}" dt="2019-10-14T18:51:05.081" v="108" actId="478"/>
          <ac:spMkLst>
            <pc:docMk/>
            <pc:sldMk cId="2720476520" sldId="257"/>
            <ac:spMk id="3" creationId="{0C3728D0-17E5-4B1E-A0B0-89B38A546976}"/>
          </ac:spMkLst>
        </pc:spChg>
        <pc:spChg chg="add mod">
          <ac:chgData name="Sean Feldman" userId="c0f75423fe67f72e" providerId="LiveId" clId="{9B31CF42-3E67-433C-97F4-82A38F3CFF2E}" dt="2019-10-14T19:49:58.480" v="1177" actId="164"/>
          <ac:spMkLst>
            <pc:docMk/>
            <pc:sldMk cId="2720476520" sldId="257"/>
            <ac:spMk id="6" creationId="{9C5EF43E-2821-48DC-A1DA-C3864E32687B}"/>
          </ac:spMkLst>
        </pc:spChg>
        <pc:spChg chg="add mod">
          <ac:chgData name="Sean Feldman" userId="c0f75423fe67f72e" providerId="LiveId" clId="{9B31CF42-3E67-433C-97F4-82A38F3CFF2E}" dt="2019-10-14T19:49:53.576" v="1175" actId="164"/>
          <ac:spMkLst>
            <pc:docMk/>
            <pc:sldMk cId="2720476520" sldId="257"/>
            <ac:spMk id="7" creationId="{07B62926-B39D-4401-AD85-C32A47CFA883}"/>
          </ac:spMkLst>
        </pc:spChg>
        <pc:spChg chg="add mod">
          <ac:chgData name="Sean Feldman" userId="c0f75423fe67f72e" providerId="LiveId" clId="{9B31CF42-3E67-433C-97F4-82A38F3CFF2E}" dt="2019-10-14T19:47:02.090" v="1160" actId="554"/>
          <ac:spMkLst>
            <pc:docMk/>
            <pc:sldMk cId="2720476520" sldId="257"/>
            <ac:spMk id="8" creationId="{C8E87411-5A1C-4515-A503-BD687DB6BB96}"/>
          </ac:spMkLst>
        </pc:spChg>
        <pc:spChg chg="add mod">
          <ac:chgData name="Sean Feldman" userId="c0f75423fe67f72e" providerId="LiveId" clId="{9B31CF42-3E67-433C-97F4-82A38F3CFF2E}" dt="2019-10-14T19:47:02.090" v="1160" actId="554"/>
          <ac:spMkLst>
            <pc:docMk/>
            <pc:sldMk cId="2720476520" sldId="257"/>
            <ac:spMk id="9" creationId="{2905B125-E5E9-470D-9CD5-D1F2D9832356}"/>
          </ac:spMkLst>
        </pc:spChg>
        <pc:spChg chg="add mod">
          <ac:chgData name="Sean Feldman" userId="c0f75423fe67f72e" providerId="LiveId" clId="{9B31CF42-3E67-433C-97F4-82A38F3CFF2E}" dt="2019-10-14T19:49:51.453" v="1174" actId="164"/>
          <ac:spMkLst>
            <pc:docMk/>
            <pc:sldMk cId="2720476520" sldId="257"/>
            <ac:spMk id="10" creationId="{FF716451-7EC4-42B8-9969-77321A2A5707}"/>
          </ac:spMkLst>
        </pc:spChg>
        <pc:spChg chg="add mod">
          <ac:chgData name="Sean Feldman" userId="c0f75423fe67f72e" providerId="LiveId" clId="{9B31CF42-3E67-433C-97F4-82A38F3CFF2E}" dt="2019-10-14T19:47:12.029" v="1164" actId="20577"/>
          <ac:spMkLst>
            <pc:docMk/>
            <pc:sldMk cId="2720476520" sldId="257"/>
            <ac:spMk id="11" creationId="{237DEBCF-4A25-47A4-ADA6-C6C6DECCA1F7}"/>
          </ac:spMkLst>
        </pc:spChg>
        <pc:spChg chg="add mod">
          <ac:chgData name="Sean Feldman" userId="c0f75423fe67f72e" providerId="LiveId" clId="{9B31CF42-3E67-433C-97F4-82A38F3CFF2E}" dt="2019-10-14T19:49:56.165" v="1176" actId="164"/>
          <ac:spMkLst>
            <pc:docMk/>
            <pc:sldMk cId="2720476520" sldId="257"/>
            <ac:spMk id="13" creationId="{54557E44-5088-4F41-B984-CA1D29E7A109}"/>
          </ac:spMkLst>
        </pc:spChg>
        <pc:spChg chg="add mod">
          <ac:chgData name="Sean Feldman" userId="c0f75423fe67f72e" providerId="LiveId" clId="{9B31CF42-3E67-433C-97F4-82A38F3CFF2E}" dt="2019-10-14T19:47:02.090" v="1160" actId="554"/>
          <ac:spMkLst>
            <pc:docMk/>
            <pc:sldMk cId="2720476520" sldId="257"/>
            <ac:spMk id="14" creationId="{B9BA6987-C7D0-4EEF-9100-6FFE4DA84289}"/>
          </ac:spMkLst>
        </pc:spChg>
        <pc:spChg chg="add del mod">
          <ac:chgData name="Sean Feldman" userId="c0f75423fe67f72e" providerId="LiveId" clId="{9B31CF42-3E67-433C-97F4-82A38F3CFF2E}" dt="2019-10-14T18:54:19.915" v="122" actId="478"/>
          <ac:spMkLst>
            <pc:docMk/>
            <pc:sldMk cId="2720476520" sldId="257"/>
            <ac:spMk id="16" creationId="{A827B9A8-2A24-44F7-AAC7-8D64398F71ED}"/>
          </ac:spMkLst>
        </pc:spChg>
        <pc:spChg chg="add del ord">
          <ac:chgData name="Sean Feldman" userId="c0f75423fe67f72e" providerId="LiveId" clId="{9B31CF42-3E67-433C-97F4-82A38F3CFF2E}" dt="2019-10-14T18:54:42.887" v="126" actId="478"/>
          <ac:spMkLst>
            <pc:docMk/>
            <pc:sldMk cId="2720476520" sldId="257"/>
            <ac:spMk id="17" creationId="{B63A0931-8EE4-4F69-9FC1-532B7742ED3D}"/>
          </ac:spMkLst>
        </pc:spChg>
        <pc:spChg chg="add del mod">
          <ac:chgData name="Sean Feldman" userId="c0f75423fe67f72e" providerId="LiveId" clId="{9B31CF42-3E67-433C-97F4-82A38F3CFF2E}" dt="2019-10-14T18:55:04.806" v="135" actId="478"/>
          <ac:spMkLst>
            <pc:docMk/>
            <pc:sldMk cId="2720476520" sldId="257"/>
            <ac:spMk id="18" creationId="{3E6F02EF-FD12-4178-88D4-3E89A0A903E4}"/>
          </ac:spMkLst>
        </pc:spChg>
        <pc:spChg chg="add mod">
          <ac:chgData name="Sean Feldman" userId="c0f75423fe67f72e" providerId="LiveId" clId="{9B31CF42-3E67-433C-97F4-82A38F3CFF2E}" dt="2019-10-14T19:51:07.970" v="1190" actId="14100"/>
          <ac:spMkLst>
            <pc:docMk/>
            <pc:sldMk cId="2720476520" sldId="257"/>
            <ac:spMk id="19" creationId="{02015DBF-1758-4561-94D7-5629517A86CF}"/>
          </ac:spMkLst>
        </pc:spChg>
        <pc:spChg chg="add mod">
          <ac:chgData name="Sean Feldman" userId="c0f75423fe67f72e" providerId="LiveId" clId="{9B31CF42-3E67-433C-97F4-82A38F3CFF2E}" dt="2019-10-14T18:56:20.432" v="154" actId="20577"/>
          <ac:spMkLst>
            <pc:docMk/>
            <pc:sldMk cId="2720476520" sldId="257"/>
            <ac:spMk id="20" creationId="{17817364-E92A-4EBF-B0F8-43A6FADDB5F6}"/>
          </ac:spMkLst>
        </pc:spChg>
        <pc:grpChg chg="add mod">
          <ac:chgData name="Sean Feldman" userId="c0f75423fe67f72e" providerId="LiveId" clId="{9B31CF42-3E67-433C-97F4-82A38F3CFF2E}" dt="2019-10-14T19:49:51.453" v="1174" actId="164"/>
          <ac:grpSpMkLst>
            <pc:docMk/>
            <pc:sldMk cId="2720476520" sldId="257"/>
            <ac:grpSpMk id="21" creationId="{42940A21-FC4D-4C85-9860-6BB1B07EBE65}"/>
          </ac:grpSpMkLst>
        </pc:grpChg>
        <pc:grpChg chg="add mod">
          <ac:chgData name="Sean Feldman" userId="c0f75423fe67f72e" providerId="LiveId" clId="{9B31CF42-3E67-433C-97F4-82A38F3CFF2E}" dt="2019-10-14T19:49:53.576" v="1175" actId="164"/>
          <ac:grpSpMkLst>
            <pc:docMk/>
            <pc:sldMk cId="2720476520" sldId="257"/>
            <ac:grpSpMk id="22" creationId="{EB9826EC-7438-405C-9307-B0EE8813323B}"/>
          </ac:grpSpMkLst>
        </pc:grpChg>
        <pc:grpChg chg="add mod">
          <ac:chgData name="Sean Feldman" userId="c0f75423fe67f72e" providerId="LiveId" clId="{9B31CF42-3E67-433C-97F4-82A38F3CFF2E}" dt="2019-10-14T19:49:56.165" v="1176" actId="164"/>
          <ac:grpSpMkLst>
            <pc:docMk/>
            <pc:sldMk cId="2720476520" sldId="257"/>
            <ac:grpSpMk id="23" creationId="{AB7D870B-324E-4FE4-B9E5-5D756E006DCE}"/>
          </ac:grpSpMkLst>
        </pc:grpChg>
        <pc:grpChg chg="add mod">
          <ac:chgData name="Sean Feldman" userId="c0f75423fe67f72e" providerId="LiveId" clId="{9B31CF42-3E67-433C-97F4-82A38F3CFF2E}" dt="2019-10-14T19:49:58.480" v="1177" actId="164"/>
          <ac:grpSpMkLst>
            <pc:docMk/>
            <pc:sldMk cId="2720476520" sldId="257"/>
            <ac:grpSpMk id="24" creationId="{A2950D4A-36D9-44F3-886F-233299A517E8}"/>
          </ac:grpSpMkLst>
        </pc:grpChg>
        <pc:picChg chg="add mod">
          <ac:chgData name="Sean Feldman" userId="c0f75423fe67f72e" providerId="LiveId" clId="{9B31CF42-3E67-433C-97F4-82A38F3CFF2E}" dt="2019-10-14T19:49:58.480" v="1177" actId="164"/>
          <ac:picMkLst>
            <pc:docMk/>
            <pc:sldMk cId="2720476520" sldId="257"/>
            <ac:picMk id="4" creationId="{EDFF1D1D-8B89-4782-AC80-192913265E6C}"/>
          </ac:picMkLst>
        </pc:picChg>
        <pc:picChg chg="add mod">
          <ac:chgData name="Sean Feldman" userId="c0f75423fe67f72e" providerId="LiveId" clId="{9B31CF42-3E67-433C-97F4-82A38F3CFF2E}" dt="2019-10-14T19:49:53.576" v="1175" actId="164"/>
          <ac:picMkLst>
            <pc:docMk/>
            <pc:sldMk cId="2720476520" sldId="257"/>
            <ac:picMk id="5" creationId="{F1070720-483D-49E5-9475-CFDEF22F6471}"/>
          </ac:picMkLst>
        </pc:picChg>
        <pc:picChg chg="add mod">
          <ac:chgData name="Sean Feldman" userId="c0f75423fe67f72e" providerId="LiveId" clId="{9B31CF42-3E67-433C-97F4-82A38F3CFF2E}" dt="2019-10-14T19:49:51.453" v="1174" actId="164"/>
          <ac:picMkLst>
            <pc:docMk/>
            <pc:sldMk cId="2720476520" sldId="257"/>
            <ac:picMk id="12" creationId="{37454365-7392-4859-A942-766724A98DF1}"/>
          </ac:picMkLst>
        </pc:picChg>
        <pc:picChg chg="add mod">
          <ac:chgData name="Sean Feldman" userId="c0f75423fe67f72e" providerId="LiveId" clId="{9B31CF42-3E67-433C-97F4-82A38F3CFF2E}" dt="2019-10-14T19:49:56.165" v="1176" actId="164"/>
          <ac:picMkLst>
            <pc:docMk/>
            <pc:sldMk cId="2720476520" sldId="257"/>
            <ac:picMk id="15" creationId="{00CD56F1-0E3F-4E51-BBF3-81650D50B210}"/>
          </ac:picMkLst>
        </pc:picChg>
      </pc:sldChg>
      <pc:sldChg chg="addSp delSp modSp add modAnim modNotesTx">
        <pc:chgData name="Sean Feldman" userId="c0f75423fe67f72e" providerId="LiveId" clId="{9B31CF42-3E67-433C-97F4-82A38F3CFF2E}" dt="2019-10-14T19:49:11.830" v="1172"/>
        <pc:sldMkLst>
          <pc:docMk/>
          <pc:sldMk cId="1697158705" sldId="258"/>
        </pc:sldMkLst>
        <pc:spChg chg="mod">
          <ac:chgData name="Sean Feldman" userId="c0f75423fe67f72e" providerId="LiveId" clId="{9B31CF42-3E67-433C-97F4-82A38F3CFF2E}" dt="2019-10-14T18:56:48.557" v="164" actId="20577"/>
          <ac:spMkLst>
            <pc:docMk/>
            <pc:sldMk cId="1697158705" sldId="258"/>
            <ac:spMk id="2" creationId="{321479A0-ADC0-4FD3-903E-8638891AA832}"/>
          </ac:spMkLst>
        </pc:spChg>
        <pc:spChg chg="del">
          <ac:chgData name="Sean Feldman" userId="c0f75423fe67f72e" providerId="LiveId" clId="{9B31CF42-3E67-433C-97F4-82A38F3CFF2E}" dt="2019-10-14T18:57:18.752" v="166" actId="478"/>
          <ac:spMkLst>
            <pc:docMk/>
            <pc:sldMk cId="1697158705" sldId="258"/>
            <ac:spMk id="3" creationId="{930EAB60-EDC4-460B-9396-006167F46C0F}"/>
          </ac:spMkLst>
        </pc:spChg>
        <pc:spChg chg="add mod">
          <ac:chgData name="Sean Feldman" userId="c0f75423fe67f72e" providerId="LiveId" clId="{9B31CF42-3E67-433C-97F4-82A38F3CFF2E}" dt="2019-10-14T18:59:16.645" v="200" actId="208"/>
          <ac:spMkLst>
            <pc:docMk/>
            <pc:sldMk cId="1697158705" sldId="258"/>
            <ac:spMk id="4" creationId="{6A277EAC-E8B7-4880-A762-926603FFA3A7}"/>
          </ac:spMkLst>
        </pc:spChg>
        <pc:spChg chg="add mod">
          <ac:chgData name="Sean Feldman" userId="c0f75423fe67f72e" providerId="LiveId" clId="{9B31CF42-3E67-433C-97F4-82A38F3CFF2E}" dt="2019-10-14T18:59:09.900" v="199" actId="208"/>
          <ac:spMkLst>
            <pc:docMk/>
            <pc:sldMk cId="1697158705" sldId="258"/>
            <ac:spMk id="5" creationId="{0487DFA5-71EE-40DA-8E31-094CF1011BA5}"/>
          </ac:spMkLst>
        </pc:spChg>
        <pc:spChg chg="add mod">
          <ac:chgData name="Sean Feldman" userId="c0f75423fe67f72e" providerId="LiveId" clId="{9B31CF42-3E67-433C-97F4-82A38F3CFF2E}" dt="2019-10-14T18:58:27.457" v="196" actId="13822"/>
          <ac:spMkLst>
            <pc:docMk/>
            <pc:sldMk cId="1697158705" sldId="258"/>
            <ac:spMk id="6" creationId="{2BC5291B-1EA8-44CC-8535-2A9194EA15EE}"/>
          </ac:spMkLst>
        </pc:spChg>
        <pc:spChg chg="add mod">
          <ac:chgData name="Sean Feldman" userId="c0f75423fe67f72e" providerId="LiveId" clId="{9B31CF42-3E67-433C-97F4-82A38F3CFF2E}" dt="2019-10-14T19:00:11.186" v="217" actId="20577"/>
          <ac:spMkLst>
            <pc:docMk/>
            <pc:sldMk cId="1697158705" sldId="258"/>
            <ac:spMk id="7" creationId="{9362A221-779C-431C-8EDE-4A4940AC56C3}"/>
          </ac:spMkLst>
        </pc:spChg>
        <pc:spChg chg="add mod">
          <ac:chgData name="Sean Feldman" userId="c0f75423fe67f72e" providerId="LiveId" clId="{9B31CF42-3E67-433C-97F4-82A38F3CFF2E}" dt="2019-10-14T19:00:39.201" v="231" actId="20577"/>
          <ac:spMkLst>
            <pc:docMk/>
            <pc:sldMk cId="1697158705" sldId="258"/>
            <ac:spMk id="8" creationId="{CD9CD703-3576-446D-847A-D82F154E8FFC}"/>
          </ac:spMkLst>
        </pc:spChg>
      </pc:sldChg>
      <pc:sldChg chg="addSp delSp add">
        <pc:chgData name="Sean Feldman" userId="c0f75423fe67f72e" providerId="LiveId" clId="{9B31CF42-3E67-433C-97F4-82A38F3CFF2E}" dt="2019-10-14T19:01:26.856" v="235"/>
        <pc:sldMkLst>
          <pc:docMk/>
          <pc:sldMk cId="2397780531" sldId="259"/>
        </pc:sldMkLst>
        <pc:spChg chg="del">
          <ac:chgData name="Sean Feldman" userId="c0f75423fe67f72e" providerId="LiveId" clId="{9B31CF42-3E67-433C-97F4-82A38F3CFF2E}" dt="2019-10-14T19:01:23.508" v="233" actId="478"/>
          <ac:spMkLst>
            <pc:docMk/>
            <pc:sldMk cId="2397780531" sldId="259"/>
            <ac:spMk id="2" creationId="{2C993344-2BBE-47CF-BC08-E2F3A06DD635}"/>
          </ac:spMkLst>
        </pc:spChg>
        <pc:spChg chg="del">
          <ac:chgData name="Sean Feldman" userId="c0f75423fe67f72e" providerId="LiveId" clId="{9B31CF42-3E67-433C-97F4-82A38F3CFF2E}" dt="2019-10-14T19:01:26.227" v="234" actId="478"/>
          <ac:spMkLst>
            <pc:docMk/>
            <pc:sldMk cId="2397780531" sldId="259"/>
            <ac:spMk id="3" creationId="{F3A6BF8A-1F14-4F6E-B9E6-B6210FCE51FE}"/>
          </ac:spMkLst>
        </pc:spChg>
        <pc:picChg chg="add">
          <ac:chgData name="Sean Feldman" userId="c0f75423fe67f72e" providerId="LiveId" clId="{9B31CF42-3E67-433C-97F4-82A38F3CFF2E}" dt="2019-10-14T19:01:26.856" v="235"/>
          <ac:picMkLst>
            <pc:docMk/>
            <pc:sldMk cId="2397780531" sldId="259"/>
            <ac:picMk id="4" creationId="{BD92549C-EDF7-46D5-977C-E037D6FF44AE}"/>
          </ac:picMkLst>
        </pc:picChg>
      </pc:sldChg>
      <pc:sldChg chg="addSp delSp modSp add modAnim">
        <pc:chgData name="Sean Feldman" userId="c0f75423fe67f72e" providerId="LiveId" clId="{9B31CF42-3E67-433C-97F4-82A38F3CFF2E}" dt="2019-10-14T19:57:58.327" v="1269" actId="1366"/>
        <pc:sldMkLst>
          <pc:docMk/>
          <pc:sldMk cId="499890737" sldId="260"/>
        </pc:sldMkLst>
        <pc:spChg chg="mod">
          <ac:chgData name="Sean Feldman" userId="c0f75423fe67f72e" providerId="LiveId" clId="{9B31CF42-3E67-433C-97F4-82A38F3CFF2E}" dt="2019-10-14T19:57:01.165" v="1266" actId="1076"/>
          <ac:spMkLst>
            <pc:docMk/>
            <pc:sldMk cId="499890737" sldId="260"/>
            <ac:spMk id="2" creationId="{F20FF2D0-DB57-42D2-8B90-A46332E9D7B8}"/>
          </ac:spMkLst>
        </pc:spChg>
        <pc:spChg chg="del mod">
          <ac:chgData name="Sean Feldman" userId="c0f75423fe67f72e" providerId="LiveId" clId="{9B31CF42-3E67-433C-97F4-82A38F3CFF2E}" dt="2019-10-14T19:52:39.005" v="1194" actId="478"/>
          <ac:spMkLst>
            <pc:docMk/>
            <pc:sldMk cId="499890737" sldId="260"/>
            <ac:spMk id="3" creationId="{C9FB3D10-2CD1-402D-982F-B1E3B71FF4CA}"/>
          </ac:spMkLst>
        </pc:spChg>
        <pc:spChg chg="add del mod">
          <ac:chgData name="Sean Feldman" userId="c0f75423fe67f72e" providerId="LiveId" clId="{9B31CF42-3E67-433C-97F4-82A38F3CFF2E}" dt="2019-10-14T19:52:42.841" v="1195" actId="478"/>
          <ac:spMkLst>
            <pc:docMk/>
            <pc:sldMk cId="499890737" sldId="260"/>
            <ac:spMk id="5" creationId="{8CC189AE-44C8-41AE-A363-7DCED2F18A2A}"/>
          </ac:spMkLst>
        </pc:spChg>
        <pc:spChg chg="add mod">
          <ac:chgData name="Sean Feldman" userId="c0f75423fe67f72e" providerId="LiveId" clId="{9B31CF42-3E67-433C-97F4-82A38F3CFF2E}" dt="2019-10-14T19:57:09.656" v="1267" actId="1076"/>
          <ac:spMkLst>
            <pc:docMk/>
            <pc:sldMk cId="499890737" sldId="260"/>
            <ac:spMk id="8" creationId="{1333C3A5-DDD2-42F8-9AF7-0F9F8602D594}"/>
          </ac:spMkLst>
        </pc:spChg>
        <pc:spChg chg="add mod">
          <ac:chgData name="Sean Feldman" userId="c0f75423fe67f72e" providerId="LiveId" clId="{9B31CF42-3E67-433C-97F4-82A38F3CFF2E}" dt="2019-10-14T19:57:09.656" v="1267" actId="1076"/>
          <ac:spMkLst>
            <pc:docMk/>
            <pc:sldMk cId="499890737" sldId="260"/>
            <ac:spMk id="9" creationId="{0D23E7C4-CB72-48B2-853F-22D6D72D587A}"/>
          </ac:spMkLst>
        </pc:spChg>
        <pc:spChg chg="add mod">
          <ac:chgData name="Sean Feldman" userId="c0f75423fe67f72e" providerId="LiveId" clId="{9B31CF42-3E67-433C-97F4-82A38F3CFF2E}" dt="2019-10-14T19:57:09.656" v="1267" actId="1076"/>
          <ac:spMkLst>
            <pc:docMk/>
            <pc:sldMk cId="499890737" sldId="260"/>
            <ac:spMk id="10" creationId="{379978F4-2B5E-42B4-8E05-3B2444436052}"/>
          </ac:spMkLst>
        </pc:spChg>
        <pc:spChg chg="add mod">
          <ac:chgData name="Sean Feldman" userId="c0f75423fe67f72e" providerId="LiveId" clId="{9B31CF42-3E67-433C-97F4-82A38F3CFF2E}" dt="2019-10-14T19:57:09.656" v="1267" actId="1076"/>
          <ac:spMkLst>
            <pc:docMk/>
            <pc:sldMk cId="499890737" sldId="260"/>
            <ac:spMk id="11" creationId="{FC9AC918-276A-48B0-B93C-A8B2875BB912}"/>
          </ac:spMkLst>
        </pc:spChg>
        <pc:spChg chg="add mod">
          <ac:chgData name="Sean Feldman" userId="c0f75423fe67f72e" providerId="LiveId" clId="{9B31CF42-3E67-433C-97F4-82A38F3CFF2E}" dt="2019-10-14T19:55:31.227" v="1236" actId="571"/>
          <ac:spMkLst>
            <pc:docMk/>
            <pc:sldMk cId="499890737" sldId="260"/>
            <ac:spMk id="12" creationId="{6F4786F3-0605-493B-85DB-54A089EE80B6}"/>
          </ac:spMkLst>
        </pc:spChg>
        <pc:spChg chg="add mod">
          <ac:chgData name="Sean Feldman" userId="c0f75423fe67f72e" providerId="LiveId" clId="{9B31CF42-3E67-433C-97F4-82A38F3CFF2E}" dt="2019-10-14T19:55:31.227" v="1236" actId="571"/>
          <ac:spMkLst>
            <pc:docMk/>
            <pc:sldMk cId="499890737" sldId="260"/>
            <ac:spMk id="13" creationId="{20BA37D7-83FF-4545-AD0F-4FD9B4E014A1}"/>
          </ac:spMkLst>
        </pc:spChg>
        <pc:spChg chg="add mod">
          <ac:chgData name="Sean Feldman" userId="c0f75423fe67f72e" providerId="LiveId" clId="{9B31CF42-3E67-433C-97F4-82A38F3CFF2E}" dt="2019-10-14T19:57:09.656" v="1267" actId="1076"/>
          <ac:spMkLst>
            <pc:docMk/>
            <pc:sldMk cId="499890737" sldId="260"/>
            <ac:spMk id="14" creationId="{C51CAC59-1119-44A8-B7B1-E96579B48ADE}"/>
          </ac:spMkLst>
        </pc:spChg>
        <pc:spChg chg="add mod">
          <ac:chgData name="Sean Feldman" userId="c0f75423fe67f72e" providerId="LiveId" clId="{9B31CF42-3E67-433C-97F4-82A38F3CFF2E}" dt="2019-10-14T19:55:57.512" v="1245" actId="571"/>
          <ac:spMkLst>
            <pc:docMk/>
            <pc:sldMk cId="499890737" sldId="260"/>
            <ac:spMk id="15" creationId="{0E6F0CB3-D515-4EFB-AB31-E23B07B4F9B5}"/>
          </ac:spMkLst>
        </pc:spChg>
        <pc:spChg chg="add mod">
          <ac:chgData name="Sean Feldman" userId="c0f75423fe67f72e" providerId="LiveId" clId="{9B31CF42-3E67-433C-97F4-82A38F3CFF2E}" dt="2019-10-14T19:55:57.512" v="1245" actId="571"/>
          <ac:spMkLst>
            <pc:docMk/>
            <pc:sldMk cId="499890737" sldId="260"/>
            <ac:spMk id="16" creationId="{8A5DD245-D17C-47F6-BFA7-FF99194D10E8}"/>
          </ac:spMkLst>
        </pc:spChg>
        <pc:spChg chg="add mod">
          <ac:chgData name="Sean Feldman" userId="c0f75423fe67f72e" providerId="LiveId" clId="{9B31CF42-3E67-433C-97F4-82A38F3CFF2E}" dt="2019-10-14T19:57:09.656" v="1267" actId="1076"/>
          <ac:spMkLst>
            <pc:docMk/>
            <pc:sldMk cId="499890737" sldId="260"/>
            <ac:spMk id="17" creationId="{88F55F36-E82F-4F36-9472-24CC2E7C0532}"/>
          </ac:spMkLst>
        </pc:spChg>
        <pc:picChg chg="add mod">
          <ac:chgData name="Sean Feldman" userId="c0f75423fe67f72e" providerId="LiveId" clId="{9B31CF42-3E67-433C-97F4-82A38F3CFF2E}" dt="2019-10-14T19:57:58.327" v="1269" actId="1366"/>
          <ac:picMkLst>
            <pc:docMk/>
            <pc:sldMk cId="499890737" sldId="260"/>
            <ac:picMk id="7" creationId="{1570EE27-391D-4AD7-B60B-B2B110C69C12}"/>
          </ac:picMkLst>
        </pc:picChg>
        <pc:picChg chg="add del">
          <ac:chgData name="Sean Feldman" userId="c0f75423fe67f72e" providerId="LiveId" clId="{9B31CF42-3E67-433C-97F4-82A38F3CFF2E}" dt="2019-10-14T19:53:44.684" v="1197" actId="478"/>
          <ac:picMkLst>
            <pc:docMk/>
            <pc:sldMk cId="499890737" sldId="260"/>
            <ac:picMk id="1026" creationId="{FFB53365-FB02-4653-93D4-83FD7D1D1717}"/>
          </ac:picMkLst>
        </pc:picChg>
      </pc:sldChg>
      <pc:sldChg chg="add">
        <pc:chgData name="Sean Feldman" userId="c0f75423fe67f72e" providerId="LiveId" clId="{9B31CF42-3E67-433C-97F4-82A38F3CFF2E}" dt="2019-10-14T19:02:08.537" v="262"/>
        <pc:sldMkLst>
          <pc:docMk/>
          <pc:sldMk cId="3509871313" sldId="261"/>
        </pc:sldMkLst>
      </pc:sldChg>
      <pc:sldChg chg="add">
        <pc:chgData name="Sean Feldman" userId="c0f75423fe67f72e" providerId="LiveId" clId="{9B31CF42-3E67-433C-97F4-82A38F3CFF2E}" dt="2019-10-14T19:02:23.527" v="263"/>
        <pc:sldMkLst>
          <pc:docMk/>
          <pc:sldMk cId="4279211630" sldId="262"/>
        </pc:sldMkLst>
      </pc:sldChg>
      <pc:sldChg chg="delSp add delAnim">
        <pc:chgData name="Sean Feldman" userId="c0f75423fe67f72e" providerId="LiveId" clId="{9B31CF42-3E67-433C-97F4-82A38F3CFF2E}" dt="2019-10-14T19:03:00.289" v="265" actId="478"/>
        <pc:sldMkLst>
          <pc:docMk/>
          <pc:sldMk cId="2742703165" sldId="263"/>
        </pc:sldMkLst>
        <pc:picChg chg="del">
          <ac:chgData name="Sean Feldman" userId="c0f75423fe67f72e" providerId="LiveId" clId="{9B31CF42-3E67-433C-97F4-82A38F3CFF2E}" dt="2019-10-14T19:03:00.289" v="265" actId="478"/>
          <ac:picMkLst>
            <pc:docMk/>
            <pc:sldMk cId="2742703165" sldId="263"/>
            <ac:picMk id="3" creationId="{48B5DC07-7BB9-40D6-9475-3FB40E66A489}"/>
          </ac:picMkLst>
        </pc:picChg>
      </pc:sldChg>
      <pc:sldChg chg="delSp modSp add">
        <pc:chgData name="Sean Feldman" userId="c0f75423fe67f72e" providerId="LiveId" clId="{9B31CF42-3E67-433C-97F4-82A38F3CFF2E}" dt="2019-10-14T19:04:36.103" v="303" actId="1035"/>
        <pc:sldMkLst>
          <pc:docMk/>
          <pc:sldMk cId="3106064596" sldId="493"/>
        </pc:sldMkLst>
        <pc:spChg chg="mod">
          <ac:chgData name="Sean Feldman" userId="c0f75423fe67f72e" providerId="LiveId" clId="{9B31CF42-3E67-433C-97F4-82A38F3CFF2E}" dt="2019-10-14T19:04:36.103" v="303" actId="1035"/>
          <ac:spMkLst>
            <pc:docMk/>
            <pc:sldMk cId="3106064596" sldId="493"/>
            <ac:spMk id="2" creationId="{F66DE266-C764-411A-9473-EBA9CC3DB1E5}"/>
          </ac:spMkLst>
        </pc:spChg>
        <pc:spChg chg="del">
          <ac:chgData name="Sean Feldman" userId="c0f75423fe67f72e" providerId="LiveId" clId="{9B31CF42-3E67-433C-97F4-82A38F3CFF2E}" dt="2019-10-14T19:04:06.589" v="269" actId="478"/>
          <ac:spMkLst>
            <pc:docMk/>
            <pc:sldMk cId="3106064596" sldId="493"/>
            <ac:spMk id="3" creationId="{A499C352-3B36-4C53-865C-87D8BDA9C775}"/>
          </ac:spMkLst>
        </pc:spChg>
        <pc:picChg chg="mod">
          <ac:chgData name="Sean Feldman" userId="c0f75423fe67f72e" providerId="LiveId" clId="{9B31CF42-3E67-433C-97F4-82A38F3CFF2E}" dt="2019-10-14T19:04:36.103" v="303" actId="1035"/>
          <ac:picMkLst>
            <pc:docMk/>
            <pc:sldMk cId="3106064596" sldId="493"/>
            <ac:picMk id="1026" creationId="{4B32D527-79EC-4580-AF79-AE67BED457F2}"/>
          </ac:picMkLst>
        </pc:picChg>
      </pc:sldChg>
      <pc:sldChg chg="addSp delSp modSp add setBg modAnim">
        <pc:chgData name="Sean Feldman" userId="c0f75423fe67f72e" providerId="LiveId" clId="{9B31CF42-3E67-433C-97F4-82A38F3CFF2E}" dt="2019-10-14T19:06:47.571" v="316" actId="12789"/>
        <pc:sldMkLst>
          <pc:docMk/>
          <pc:sldMk cId="2862333529" sldId="502"/>
        </pc:sldMkLst>
        <pc:spChg chg="mod">
          <ac:chgData name="Sean Feldman" userId="c0f75423fe67f72e" providerId="LiveId" clId="{9B31CF42-3E67-433C-97F4-82A38F3CFF2E}" dt="2019-10-14T19:05:56.484" v="308" actId="1076"/>
          <ac:spMkLst>
            <pc:docMk/>
            <pc:sldMk cId="2862333529" sldId="502"/>
            <ac:spMk id="2" creationId="{96B14AC8-BE43-4D68-ADFE-CCBF59EA1F61}"/>
          </ac:spMkLst>
        </pc:spChg>
        <pc:spChg chg="mod">
          <ac:chgData name="Sean Feldman" userId="c0f75423fe67f72e" providerId="LiveId" clId="{9B31CF42-3E67-433C-97F4-82A38F3CFF2E}" dt="2019-10-14T19:06:13.591" v="311" actId="164"/>
          <ac:spMkLst>
            <pc:docMk/>
            <pc:sldMk cId="2862333529" sldId="502"/>
            <ac:spMk id="3" creationId="{032C6034-A10E-4596-BC3B-9F6718E23501}"/>
          </ac:spMkLst>
        </pc:spChg>
        <pc:grpChg chg="add mod">
          <ac:chgData name="Sean Feldman" userId="c0f75423fe67f72e" providerId="LiveId" clId="{9B31CF42-3E67-433C-97F4-82A38F3CFF2E}" dt="2019-10-14T19:06:47.571" v="316" actId="12789"/>
          <ac:grpSpMkLst>
            <pc:docMk/>
            <pc:sldMk cId="2862333529" sldId="502"/>
            <ac:grpSpMk id="4" creationId="{ADF908E4-37E4-41DB-9985-EDEA411C31FA}"/>
          </ac:grpSpMkLst>
        </pc:grpChg>
        <pc:picChg chg="add del mod">
          <ac:chgData name="Sean Feldman" userId="c0f75423fe67f72e" providerId="LiveId" clId="{9B31CF42-3E67-433C-97F4-82A38F3CFF2E}" dt="2019-10-14T19:06:13.591" v="311" actId="164"/>
          <ac:picMkLst>
            <pc:docMk/>
            <pc:sldMk cId="2862333529" sldId="502"/>
            <ac:picMk id="5" creationId="{057A7A39-2599-4D22-BB73-419B9DF16B82}"/>
          </ac:picMkLst>
        </pc:picChg>
        <pc:picChg chg="del">
          <ac:chgData name="Sean Feldman" userId="c0f75423fe67f72e" providerId="LiveId" clId="{9B31CF42-3E67-433C-97F4-82A38F3CFF2E}" dt="2019-10-14T19:05:39.720" v="305" actId="478"/>
          <ac:picMkLst>
            <pc:docMk/>
            <pc:sldMk cId="2862333529" sldId="502"/>
            <ac:picMk id="16390" creationId="{1DA4CB0B-D737-43A1-B168-637EBF4E7E65}"/>
          </ac:picMkLst>
        </pc:picChg>
        <pc:picChg chg="del">
          <ac:chgData name="Sean Feldman" userId="c0f75423fe67f72e" providerId="LiveId" clId="{9B31CF42-3E67-433C-97F4-82A38F3CFF2E}" dt="2019-10-14T19:05:46.696" v="306" actId="478"/>
          <ac:picMkLst>
            <pc:docMk/>
            <pc:sldMk cId="2862333529" sldId="502"/>
            <ac:picMk id="16392" creationId="{34F82920-A357-42C0-A1F0-FD4FEC5EF018}"/>
          </ac:picMkLst>
        </pc:picChg>
      </pc:sldChg>
      <pc:sldChg chg="addSp modSp add">
        <pc:chgData name="Sean Feldman" userId="c0f75423fe67f72e" providerId="LiveId" clId="{9B31CF42-3E67-433C-97F4-82A38F3CFF2E}" dt="2019-10-14T19:10:22.689" v="380" actId="113"/>
        <pc:sldMkLst>
          <pc:docMk/>
          <pc:sldMk cId="2481895496" sldId="503"/>
        </pc:sldMkLst>
        <pc:spChg chg="add mod">
          <ac:chgData name="Sean Feldman" userId="c0f75423fe67f72e" providerId="LiveId" clId="{9B31CF42-3E67-433C-97F4-82A38F3CFF2E}" dt="2019-10-14T19:10:22.689" v="380" actId="113"/>
          <ac:spMkLst>
            <pc:docMk/>
            <pc:sldMk cId="2481895496" sldId="503"/>
            <ac:spMk id="2" creationId="{ABA6F006-8847-45A8-942E-3EB0271E6B7A}"/>
          </ac:spMkLst>
        </pc:spChg>
        <pc:spChg chg="add mod">
          <ac:chgData name="Sean Feldman" userId="c0f75423fe67f72e" providerId="LiveId" clId="{9B31CF42-3E67-433C-97F4-82A38F3CFF2E}" dt="2019-10-14T19:07:27.953" v="318"/>
          <ac:spMkLst>
            <pc:docMk/>
            <pc:sldMk cId="2481895496" sldId="503"/>
            <ac:spMk id="3" creationId="{AC99DD74-4EC0-430C-88D5-F9ECD0137C07}"/>
          </ac:spMkLst>
        </pc:spChg>
      </pc:sldChg>
      <pc:sldChg chg="modSp add">
        <pc:chgData name="Sean Feldman" userId="c0f75423fe67f72e" providerId="LiveId" clId="{9B31CF42-3E67-433C-97F4-82A38F3CFF2E}" dt="2019-10-14T19:10:36.592" v="390" actId="20577"/>
        <pc:sldMkLst>
          <pc:docMk/>
          <pc:sldMk cId="2023570257" sldId="504"/>
        </pc:sldMkLst>
        <pc:spChg chg="mod">
          <ac:chgData name="Sean Feldman" userId="c0f75423fe67f72e" providerId="LiveId" clId="{9B31CF42-3E67-433C-97F4-82A38F3CFF2E}" dt="2019-10-14T19:10:36.592" v="390" actId="20577"/>
          <ac:spMkLst>
            <pc:docMk/>
            <pc:sldMk cId="2023570257" sldId="504"/>
            <ac:spMk id="2" creationId="{ABA6F006-8847-45A8-942E-3EB0271E6B7A}"/>
          </ac:spMkLst>
        </pc:spChg>
      </pc:sldChg>
      <pc:sldChg chg="modSp add">
        <pc:chgData name="Sean Feldman" userId="c0f75423fe67f72e" providerId="LiveId" clId="{9B31CF42-3E67-433C-97F4-82A38F3CFF2E}" dt="2019-10-14T19:10:46.674" v="400" actId="20577"/>
        <pc:sldMkLst>
          <pc:docMk/>
          <pc:sldMk cId="38744060" sldId="505"/>
        </pc:sldMkLst>
        <pc:spChg chg="mod">
          <ac:chgData name="Sean Feldman" userId="c0f75423fe67f72e" providerId="LiveId" clId="{9B31CF42-3E67-433C-97F4-82A38F3CFF2E}" dt="2019-10-14T19:10:46.674" v="400" actId="20577"/>
          <ac:spMkLst>
            <pc:docMk/>
            <pc:sldMk cId="38744060" sldId="505"/>
            <ac:spMk id="2" creationId="{ABA6F006-8847-45A8-942E-3EB0271E6B7A}"/>
          </ac:spMkLst>
        </pc:spChg>
      </pc:sldChg>
      <pc:sldChg chg="modSp add">
        <pc:chgData name="Sean Feldman" userId="c0f75423fe67f72e" providerId="LiveId" clId="{9B31CF42-3E67-433C-97F4-82A38F3CFF2E}" dt="2019-10-14T19:11:38.852" v="423" actId="20577"/>
        <pc:sldMkLst>
          <pc:docMk/>
          <pc:sldMk cId="1641203236" sldId="506"/>
        </pc:sldMkLst>
        <pc:spChg chg="mod">
          <ac:chgData name="Sean Feldman" userId="c0f75423fe67f72e" providerId="LiveId" clId="{9B31CF42-3E67-433C-97F4-82A38F3CFF2E}" dt="2019-10-14T19:11:38.852" v="423" actId="20577"/>
          <ac:spMkLst>
            <pc:docMk/>
            <pc:sldMk cId="1641203236" sldId="506"/>
            <ac:spMk id="2" creationId="{ABA6F006-8847-45A8-942E-3EB0271E6B7A}"/>
          </ac:spMkLst>
        </pc:spChg>
      </pc:sldChg>
      <pc:sldChg chg="modSp add">
        <pc:chgData name="Sean Feldman" userId="c0f75423fe67f72e" providerId="LiveId" clId="{9B31CF42-3E67-433C-97F4-82A38F3CFF2E}" dt="2019-10-14T19:13:33.050" v="451" actId="20577"/>
        <pc:sldMkLst>
          <pc:docMk/>
          <pc:sldMk cId="464694644" sldId="507"/>
        </pc:sldMkLst>
        <pc:spChg chg="mod">
          <ac:chgData name="Sean Feldman" userId="c0f75423fe67f72e" providerId="LiveId" clId="{9B31CF42-3E67-433C-97F4-82A38F3CFF2E}" dt="2019-10-14T19:13:33.050" v="451" actId="20577"/>
          <ac:spMkLst>
            <pc:docMk/>
            <pc:sldMk cId="464694644" sldId="507"/>
            <ac:spMk id="2" creationId="{ABA6F006-8847-45A8-942E-3EB0271E6B7A}"/>
          </ac:spMkLst>
        </pc:spChg>
      </pc:sldChg>
      <pc:sldChg chg="modSp add">
        <pc:chgData name="Sean Feldman" userId="c0f75423fe67f72e" providerId="LiveId" clId="{9B31CF42-3E67-433C-97F4-82A38F3CFF2E}" dt="2019-10-14T19:13:41.430" v="460" actId="20577"/>
        <pc:sldMkLst>
          <pc:docMk/>
          <pc:sldMk cId="3838096769" sldId="508"/>
        </pc:sldMkLst>
        <pc:spChg chg="mod">
          <ac:chgData name="Sean Feldman" userId="c0f75423fe67f72e" providerId="LiveId" clId="{9B31CF42-3E67-433C-97F4-82A38F3CFF2E}" dt="2019-10-14T19:13:41.430" v="460" actId="20577"/>
          <ac:spMkLst>
            <pc:docMk/>
            <pc:sldMk cId="3838096769" sldId="508"/>
            <ac:spMk id="2" creationId="{ABA6F006-8847-45A8-942E-3EB0271E6B7A}"/>
          </ac:spMkLst>
        </pc:spChg>
      </pc:sldChg>
      <pc:sldChg chg="modSp add modNotesTx">
        <pc:chgData name="Sean Feldman" userId="c0f75423fe67f72e" providerId="LiveId" clId="{9B31CF42-3E67-433C-97F4-82A38F3CFF2E}" dt="2019-10-15T22:00:38.557" v="2767" actId="207"/>
        <pc:sldMkLst>
          <pc:docMk/>
          <pc:sldMk cId="3068480058" sldId="509"/>
        </pc:sldMkLst>
        <pc:spChg chg="mod">
          <ac:chgData name="Sean Feldman" userId="c0f75423fe67f72e" providerId="LiveId" clId="{9B31CF42-3E67-433C-97F4-82A38F3CFF2E}" dt="2019-10-14T19:15:01.280" v="489" actId="20577"/>
          <ac:spMkLst>
            <pc:docMk/>
            <pc:sldMk cId="3068480058" sldId="509"/>
            <ac:spMk id="2" creationId="{7C865378-3C2F-4286-99AD-0F526DB290CD}"/>
          </ac:spMkLst>
        </pc:spChg>
        <pc:spChg chg="mod">
          <ac:chgData name="Sean Feldman" userId="c0f75423fe67f72e" providerId="LiveId" clId="{9B31CF42-3E67-433C-97F4-82A38F3CFF2E}" dt="2019-10-15T22:00:38.557" v="2767" actId="207"/>
          <ac:spMkLst>
            <pc:docMk/>
            <pc:sldMk cId="3068480058" sldId="509"/>
            <ac:spMk id="3" creationId="{0E44F747-6D8C-46F8-8FDB-75409EFC9E9A}"/>
          </ac:spMkLst>
        </pc:spChg>
      </pc:sldChg>
      <pc:sldChg chg="modSp add modNotesTx">
        <pc:chgData name="Sean Feldman" userId="c0f75423fe67f72e" providerId="LiveId" clId="{9B31CF42-3E67-433C-97F4-82A38F3CFF2E}" dt="2019-10-15T05:20:08.005" v="2045" actId="20577"/>
        <pc:sldMkLst>
          <pc:docMk/>
          <pc:sldMk cId="3506471058" sldId="510"/>
        </pc:sldMkLst>
        <pc:spChg chg="mod">
          <ac:chgData name="Sean Feldman" userId="c0f75423fe67f72e" providerId="LiveId" clId="{9B31CF42-3E67-433C-97F4-82A38F3CFF2E}" dt="2019-10-14T19:19:24.603" v="664" actId="20577"/>
          <ac:spMkLst>
            <pc:docMk/>
            <pc:sldMk cId="3506471058" sldId="510"/>
            <ac:spMk id="2" creationId="{9F118986-B7F1-4329-96A3-3E6AB5B95B54}"/>
          </ac:spMkLst>
        </pc:spChg>
        <pc:spChg chg="mod">
          <ac:chgData name="Sean Feldman" userId="c0f75423fe67f72e" providerId="LiveId" clId="{9B31CF42-3E67-433C-97F4-82A38F3CFF2E}" dt="2019-10-15T05:05:39.137" v="1976" actId="27636"/>
          <ac:spMkLst>
            <pc:docMk/>
            <pc:sldMk cId="3506471058" sldId="510"/>
            <ac:spMk id="3" creationId="{6794CC2E-C4E9-4FC5-A02F-FD4D8EAE9A91}"/>
          </ac:spMkLst>
        </pc:spChg>
      </pc:sldChg>
      <pc:sldChg chg="modSp add ord modNotesTx">
        <pc:chgData name="Sean Feldman" userId="c0f75423fe67f72e" providerId="LiveId" clId="{9B31CF42-3E67-433C-97F4-82A38F3CFF2E}" dt="2019-10-15T22:02:16.416" v="2769" actId="20577"/>
        <pc:sldMkLst>
          <pc:docMk/>
          <pc:sldMk cId="210658945" sldId="511"/>
        </pc:sldMkLst>
        <pc:spChg chg="mod">
          <ac:chgData name="Sean Feldman" userId="c0f75423fe67f72e" providerId="LiveId" clId="{9B31CF42-3E67-433C-97F4-82A38F3CFF2E}" dt="2019-10-14T19:22:04.570" v="709" actId="6549"/>
          <ac:spMkLst>
            <pc:docMk/>
            <pc:sldMk cId="210658945" sldId="511"/>
            <ac:spMk id="2" creationId="{9F118986-B7F1-4329-96A3-3E6AB5B95B54}"/>
          </ac:spMkLst>
        </pc:spChg>
        <pc:spChg chg="mod">
          <ac:chgData name="Sean Feldman" userId="c0f75423fe67f72e" providerId="LiveId" clId="{9B31CF42-3E67-433C-97F4-82A38F3CFF2E}" dt="2019-10-15T22:02:16.416" v="2769" actId="20577"/>
          <ac:spMkLst>
            <pc:docMk/>
            <pc:sldMk cId="210658945" sldId="511"/>
            <ac:spMk id="3" creationId="{6794CC2E-C4E9-4FC5-A02F-FD4D8EAE9A91}"/>
          </ac:spMkLst>
        </pc:spChg>
      </pc:sldChg>
      <pc:sldChg chg="modSp add modNotesTx">
        <pc:chgData name="Sean Feldman" userId="c0f75423fe67f72e" providerId="LiveId" clId="{9B31CF42-3E67-433C-97F4-82A38F3CFF2E}" dt="2019-10-14T19:24:29.242" v="732" actId="20577"/>
        <pc:sldMkLst>
          <pc:docMk/>
          <pc:sldMk cId="3328692204" sldId="512"/>
        </pc:sldMkLst>
        <pc:spChg chg="mod">
          <ac:chgData name="Sean Feldman" userId="c0f75423fe67f72e" providerId="LiveId" clId="{9B31CF42-3E67-433C-97F4-82A38F3CFF2E}" dt="2019-10-14T19:22:24.778" v="719" actId="20577"/>
          <ac:spMkLst>
            <pc:docMk/>
            <pc:sldMk cId="3328692204" sldId="512"/>
            <ac:spMk id="2" creationId="{C416CEAC-01DC-4169-B864-A50DD3BF3C7C}"/>
          </ac:spMkLst>
        </pc:spChg>
      </pc:sldChg>
      <pc:sldChg chg="modSp add modNotesTx">
        <pc:chgData name="Sean Feldman" userId="c0f75423fe67f72e" providerId="LiveId" clId="{9B31CF42-3E67-433C-97F4-82A38F3CFF2E}" dt="2019-10-15T05:52:11.156" v="2297" actId="20577"/>
        <pc:sldMkLst>
          <pc:docMk/>
          <pc:sldMk cId="1196135021" sldId="513"/>
        </pc:sldMkLst>
        <pc:spChg chg="mod">
          <ac:chgData name="Sean Feldman" userId="c0f75423fe67f72e" providerId="LiveId" clId="{9B31CF42-3E67-433C-97F4-82A38F3CFF2E}" dt="2019-10-14T19:27:36.961" v="759" actId="20577"/>
          <ac:spMkLst>
            <pc:docMk/>
            <pc:sldMk cId="1196135021" sldId="513"/>
            <ac:spMk id="2" creationId="{84C9C643-C064-4AA6-9898-A7B14FA65D59}"/>
          </ac:spMkLst>
        </pc:spChg>
        <pc:spChg chg="mod">
          <ac:chgData name="Sean Feldman" userId="c0f75423fe67f72e" providerId="LiveId" clId="{9B31CF42-3E67-433C-97F4-82A38F3CFF2E}" dt="2019-10-15T05:51:52.625" v="2295" actId="313"/>
          <ac:spMkLst>
            <pc:docMk/>
            <pc:sldMk cId="1196135021" sldId="513"/>
            <ac:spMk id="3" creationId="{4F8F7EBC-FB6E-4B8A-8719-046FB94B521D}"/>
          </ac:spMkLst>
        </pc:spChg>
      </pc:sldChg>
      <pc:sldChg chg="modSp add">
        <pc:chgData name="Sean Feldman" userId="c0f75423fe67f72e" providerId="LiveId" clId="{9B31CF42-3E67-433C-97F4-82A38F3CFF2E}" dt="2019-10-14T19:28:09.184" v="772" actId="20577"/>
        <pc:sldMkLst>
          <pc:docMk/>
          <pc:sldMk cId="4035563909" sldId="514"/>
        </pc:sldMkLst>
        <pc:spChg chg="mod">
          <ac:chgData name="Sean Feldman" userId="c0f75423fe67f72e" providerId="LiveId" clId="{9B31CF42-3E67-433C-97F4-82A38F3CFF2E}" dt="2019-10-14T19:28:09.184" v="772" actId="20577"/>
          <ac:spMkLst>
            <pc:docMk/>
            <pc:sldMk cId="4035563909" sldId="514"/>
            <ac:spMk id="2" creationId="{3D2FEE39-8A9D-4DD0-8E30-BC8AB41F589F}"/>
          </ac:spMkLst>
        </pc:spChg>
      </pc:sldChg>
      <pc:sldChg chg="modSp add">
        <pc:chgData name="Sean Feldman" userId="c0f75423fe67f72e" providerId="LiveId" clId="{9B31CF42-3E67-433C-97F4-82A38F3CFF2E}" dt="2019-10-14T19:28:36.217" v="789" actId="20577"/>
        <pc:sldMkLst>
          <pc:docMk/>
          <pc:sldMk cId="2597099861" sldId="515"/>
        </pc:sldMkLst>
        <pc:spChg chg="mod">
          <ac:chgData name="Sean Feldman" userId="c0f75423fe67f72e" providerId="LiveId" clId="{9B31CF42-3E67-433C-97F4-82A38F3CFF2E}" dt="2019-10-14T19:28:36.217" v="789" actId="20577"/>
          <ac:spMkLst>
            <pc:docMk/>
            <pc:sldMk cId="2597099861" sldId="515"/>
            <ac:spMk id="2" creationId="{402D4EAB-0B8F-451E-B7A0-5E994D70EF3D}"/>
          </ac:spMkLst>
        </pc:spChg>
      </pc:sldChg>
      <pc:sldChg chg="modSp add">
        <pc:chgData name="Sean Feldman" userId="c0f75423fe67f72e" providerId="LiveId" clId="{9B31CF42-3E67-433C-97F4-82A38F3CFF2E}" dt="2019-10-14T19:29:43.172" v="808" actId="20577"/>
        <pc:sldMkLst>
          <pc:docMk/>
          <pc:sldMk cId="956531207" sldId="516"/>
        </pc:sldMkLst>
        <pc:spChg chg="mod">
          <ac:chgData name="Sean Feldman" userId="c0f75423fe67f72e" providerId="LiveId" clId="{9B31CF42-3E67-433C-97F4-82A38F3CFF2E}" dt="2019-10-14T19:29:43.172" v="808" actId="20577"/>
          <ac:spMkLst>
            <pc:docMk/>
            <pc:sldMk cId="956531207" sldId="516"/>
            <ac:spMk id="2" creationId="{6B36F95C-BC6D-4B39-A9F9-8CE8A4E227A2}"/>
          </ac:spMkLst>
        </pc:spChg>
      </pc:sldChg>
      <pc:sldChg chg="modSp add modNotesTx">
        <pc:chgData name="Sean Feldman" userId="c0f75423fe67f72e" providerId="LiveId" clId="{9B31CF42-3E67-433C-97F4-82A38F3CFF2E}" dt="2019-10-15T21:20:01.150" v="2707" actId="20577"/>
        <pc:sldMkLst>
          <pc:docMk/>
          <pc:sldMk cId="366700064" sldId="517"/>
        </pc:sldMkLst>
        <pc:spChg chg="mod">
          <ac:chgData name="Sean Feldman" userId="c0f75423fe67f72e" providerId="LiveId" clId="{9B31CF42-3E67-433C-97F4-82A38F3CFF2E}" dt="2019-10-14T19:30:14.792" v="817" actId="20577"/>
          <ac:spMkLst>
            <pc:docMk/>
            <pc:sldMk cId="366700064" sldId="517"/>
            <ac:spMk id="2" creationId="{9C13B1B8-C4F3-460F-B7AE-8B344C66CFBA}"/>
          </ac:spMkLst>
        </pc:spChg>
      </pc:sldChg>
      <pc:sldChg chg="modSp add modNotesTx">
        <pc:chgData name="Sean Feldman" userId="c0f75423fe67f72e" providerId="LiveId" clId="{9B31CF42-3E67-433C-97F4-82A38F3CFF2E}" dt="2019-10-14T19:32:33.203" v="847" actId="20577"/>
        <pc:sldMkLst>
          <pc:docMk/>
          <pc:sldMk cId="935287286" sldId="518"/>
        </pc:sldMkLst>
        <pc:spChg chg="mod">
          <ac:chgData name="Sean Feldman" userId="c0f75423fe67f72e" providerId="LiveId" clId="{9B31CF42-3E67-433C-97F4-82A38F3CFF2E}" dt="2019-10-14T19:32:33.203" v="847" actId="20577"/>
          <ac:spMkLst>
            <pc:docMk/>
            <pc:sldMk cId="935287286" sldId="518"/>
            <ac:spMk id="2" creationId="{D59A8E2C-1A12-4C68-906E-42EB2BA020EF}"/>
          </ac:spMkLst>
        </pc:spChg>
      </pc:sldChg>
      <pc:sldChg chg="modSp add">
        <pc:chgData name="Sean Feldman" userId="c0f75423fe67f72e" providerId="LiveId" clId="{9B31CF42-3E67-433C-97F4-82A38F3CFF2E}" dt="2019-10-14T19:32:55.296" v="870" actId="20577"/>
        <pc:sldMkLst>
          <pc:docMk/>
          <pc:sldMk cId="1969415790" sldId="519"/>
        </pc:sldMkLst>
        <pc:spChg chg="mod">
          <ac:chgData name="Sean Feldman" userId="c0f75423fe67f72e" providerId="LiveId" clId="{9B31CF42-3E67-433C-97F4-82A38F3CFF2E}" dt="2019-10-14T19:32:55.296" v="870" actId="20577"/>
          <ac:spMkLst>
            <pc:docMk/>
            <pc:sldMk cId="1969415790" sldId="519"/>
            <ac:spMk id="2" creationId="{829D3E65-750F-4A5D-BA41-0AA2A2CF75A7}"/>
          </ac:spMkLst>
        </pc:spChg>
      </pc:sldChg>
      <pc:sldChg chg="modSp add modNotesTx">
        <pc:chgData name="Sean Feldman" userId="c0f75423fe67f72e" providerId="LiveId" clId="{9B31CF42-3E67-433C-97F4-82A38F3CFF2E}" dt="2019-10-16T04:10:48.208" v="3222" actId="20577"/>
        <pc:sldMkLst>
          <pc:docMk/>
          <pc:sldMk cId="2850071055" sldId="520"/>
        </pc:sldMkLst>
        <pc:spChg chg="mod">
          <ac:chgData name="Sean Feldman" userId="c0f75423fe67f72e" providerId="LiveId" clId="{9B31CF42-3E67-433C-97F4-82A38F3CFF2E}" dt="2019-10-14T19:33:46.848" v="908"/>
          <ac:spMkLst>
            <pc:docMk/>
            <pc:sldMk cId="2850071055" sldId="520"/>
            <ac:spMk id="2" creationId="{DA3796A2-D021-491C-8FD5-F26B368CE23F}"/>
          </ac:spMkLst>
        </pc:spChg>
        <pc:spChg chg="mod">
          <ac:chgData name="Sean Feldman" userId="c0f75423fe67f72e" providerId="LiveId" clId="{9B31CF42-3E67-433C-97F4-82A38F3CFF2E}" dt="2019-10-16T04:10:48.208" v="3222" actId="20577"/>
          <ac:spMkLst>
            <pc:docMk/>
            <pc:sldMk cId="2850071055" sldId="520"/>
            <ac:spMk id="3" creationId="{6B9AA3C5-F64E-4190-88AF-1D8E66BDA0DA}"/>
          </ac:spMkLst>
        </pc:spChg>
      </pc:sldChg>
      <pc:sldChg chg="modSp add">
        <pc:chgData name="Sean Feldman" userId="c0f75423fe67f72e" providerId="LiveId" clId="{9B31CF42-3E67-433C-97F4-82A38F3CFF2E}" dt="2019-10-16T04:21:39.483" v="3270" actId="20577"/>
        <pc:sldMkLst>
          <pc:docMk/>
          <pc:sldMk cId="2147213457" sldId="521"/>
        </pc:sldMkLst>
        <pc:spChg chg="mod">
          <ac:chgData name="Sean Feldman" userId="c0f75423fe67f72e" providerId="LiveId" clId="{9B31CF42-3E67-433C-97F4-82A38F3CFF2E}" dt="2019-10-14T19:35:20.240" v="953" actId="20577"/>
          <ac:spMkLst>
            <pc:docMk/>
            <pc:sldMk cId="2147213457" sldId="521"/>
            <ac:spMk id="2" creationId="{10E0FFFE-5C7C-4691-89B9-E4DE3591B606}"/>
          </ac:spMkLst>
        </pc:spChg>
        <pc:spChg chg="mod">
          <ac:chgData name="Sean Feldman" userId="c0f75423fe67f72e" providerId="LiveId" clId="{9B31CF42-3E67-433C-97F4-82A38F3CFF2E}" dt="2019-10-16T04:21:39.483" v="3270" actId="20577"/>
          <ac:spMkLst>
            <pc:docMk/>
            <pc:sldMk cId="2147213457" sldId="521"/>
            <ac:spMk id="3" creationId="{84F8B646-B956-48AB-94E4-B77F3C30A14F}"/>
          </ac:spMkLst>
        </pc:spChg>
      </pc:sldChg>
      <pc:sldChg chg="modSp add">
        <pc:chgData name="Sean Feldman" userId="c0f75423fe67f72e" providerId="LiveId" clId="{9B31CF42-3E67-433C-97F4-82A38F3CFF2E}" dt="2019-10-14T19:36:33.024" v="964" actId="20577"/>
        <pc:sldMkLst>
          <pc:docMk/>
          <pc:sldMk cId="631459766" sldId="522"/>
        </pc:sldMkLst>
        <pc:spChg chg="mod">
          <ac:chgData name="Sean Feldman" userId="c0f75423fe67f72e" providerId="LiveId" clId="{9B31CF42-3E67-433C-97F4-82A38F3CFF2E}" dt="2019-10-14T19:36:33.024" v="964" actId="20577"/>
          <ac:spMkLst>
            <pc:docMk/>
            <pc:sldMk cId="631459766" sldId="522"/>
            <ac:spMk id="2" creationId="{A87070F0-DD0D-43A3-899C-A56351A0A385}"/>
          </ac:spMkLst>
        </pc:spChg>
      </pc:sldChg>
      <pc:sldChg chg="modSp add">
        <pc:chgData name="Sean Feldman" userId="c0f75423fe67f72e" providerId="LiveId" clId="{9B31CF42-3E67-433C-97F4-82A38F3CFF2E}" dt="2019-10-16T05:26:54.268" v="3491" actId="6549"/>
        <pc:sldMkLst>
          <pc:docMk/>
          <pc:sldMk cId="2710820164" sldId="523"/>
        </pc:sldMkLst>
        <pc:spChg chg="mod">
          <ac:chgData name="Sean Feldman" userId="c0f75423fe67f72e" providerId="LiveId" clId="{9B31CF42-3E67-433C-97F4-82A38F3CFF2E}" dt="2019-10-16T04:27:51.611" v="3321" actId="20577"/>
          <ac:spMkLst>
            <pc:docMk/>
            <pc:sldMk cId="2710820164" sldId="523"/>
            <ac:spMk id="2" creationId="{0F90F849-ED8D-4BFA-8698-052566ABBFE3}"/>
          </ac:spMkLst>
        </pc:spChg>
        <pc:spChg chg="mod">
          <ac:chgData name="Sean Feldman" userId="c0f75423fe67f72e" providerId="LiveId" clId="{9B31CF42-3E67-433C-97F4-82A38F3CFF2E}" dt="2019-10-16T05:26:54.268" v="3491" actId="6549"/>
          <ac:spMkLst>
            <pc:docMk/>
            <pc:sldMk cId="2710820164" sldId="523"/>
            <ac:spMk id="3" creationId="{4E822C2F-00C0-4BBC-962C-F6ED231DB4A1}"/>
          </ac:spMkLst>
        </pc:spChg>
      </pc:sldChg>
      <pc:sldChg chg="addSp delSp modSp add del">
        <pc:chgData name="Sean Feldman" userId="c0f75423fe67f72e" providerId="LiveId" clId="{9B31CF42-3E67-433C-97F4-82A38F3CFF2E}" dt="2019-10-16T04:27:55.485" v="3322" actId="47"/>
        <pc:sldMkLst>
          <pc:docMk/>
          <pc:sldMk cId="953580852" sldId="524"/>
        </pc:sldMkLst>
        <pc:spChg chg="del">
          <ac:chgData name="Sean Feldman" userId="c0f75423fe67f72e" providerId="LiveId" clId="{9B31CF42-3E67-433C-97F4-82A38F3CFF2E}" dt="2019-10-14T19:37:09.846" v="998"/>
          <ac:spMkLst>
            <pc:docMk/>
            <pc:sldMk cId="953580852" sldId="524"/>
            <ac:spMk id="2" creationId="{4341C895-5554-47EA-9047-82352D84D144}"/>
          </ac:spMkLst>
        </pc:spChg>
        <pc:spChg chg="del">
          <ac:chgData name="Sean Feldman" userId="c0f75423fe67f72e" providerId="LiveId" clId="{9B31CF42-3E67-433C-97F4-82A38F3CFF2E}" dt="2019-10-14T19:37:09.846" v="998"/>
          <ac:spMkLst>
            <pc:docMk/>
            <pc:sldMk cId="953580852" sldId="524"/>
            <ac:spMk id="3" creationId="{B576CBA1-138A-41AC-B475-21DF9F9FB6DD}"/>
          </ac:spMkLst>
        </pc:spChg>
        <pc:spChg chg="add mod">
          <ac:chgData name="Sean Feldman" userId="c0f75423fe67f72e" providerId="LiveId" clId="{9B31CF42-3E67-433C-97F4-82A38F3CFF2E}" dt="2019-10-14T19:37:22.814" v="1046" actId="20577"/>
          <ac:spMkLst>
            <pc:docMk/>
            <pc:sldMk cId="953580852" sldId="524"/>
            <ac:spMk id="4" creationId="{B7CDEA66-7207-441F-B2E8-1667EE855F43}"/>
          </ac:spMkLst>
        </pc:spChg>
        <pc:spChg chg="add mod">
          <ac:chgData name="Sean Feldman" userId="c0f75423fe67f72e" providerId="LiveId" clId="{9B31CF42-3E67-433C-97F4-82A38F3CFF2E}" dt="2019-10-14T19:37:26.289" v="1050" actId="20577"/>
          <ac:spMkLst>
            <pc:docMk/>
            <pc:sldMk cId="953580852" sldId="524"/>
            <ac:spMk id="5" creationId="{B5A066A9-1DC4-4542-907E-7E28DFE273B0}"/>
          </ac:spMkLst>
        </pc:spChg>
      </pc:sldChg>
      <pc:sldChg chg="addSp delSp modSp add del">
        <pc:chgData name="Sean Feldman" userId="c0f75423fe67f72e" providerId="LiveId" clId="{9B31CF42-3E67-433C-97F4-82A38F3CFF2E}" dt="2019-10-14T19:37:58.461" v="1053" actId="47"/>
        <pc:sldMkLst>
          <pc:docMk/>
          <pc:sldMk cId="1228235323" sldId="525"/>
        </pc:sldMkLst>
        <pc:spChg chg="del">
          <ac:chgData name="Sean Feldman" userId="c0f75423fe67f72e" providerId="LiveId" clId="{9B31CF42-3E67-433C-97F4-82A38F3CFF2E}" dt="2019-10-14T19:37:50.251" v="1052"/>
          <ac:spMkLst>
            <pc:docMk/>
            <pc:sldMk cId="1228235323" sldId="525"/>
            <ac:spMk id="2" creationId="{427B5BE8-40B4-42A3-A131-85A450FA4A7F}"/>
          </ac:spMkLst>
        </pc:spChg>
        <pc:spChg chg="del">
          <ac:chgData name="Sean Feldman" userId="c0f75423fe67f72e" providerId="LiveId" clId="{9B31CF42-3E67-433C-97F4-82A38F3CFF2E}" dt="2019-10-14T19:37:50.251" v="1052"/>
          <ac:spMkLst>
            <pc:docMk/>
            <pc:sldMk cId="1228235323" sldId="525"/>
            <ac:spMk id="3" creationId="{E577A2CD-3F66-4AF1-8D34-BF53903B7ABF}"/>
          </ac:spMkLst>
        </pc:spChg>
        <pc:spChg chg="add mod">
          <ac:chgData name="Sean Feldman" userId="c0f75423fe67f72e" providerId="LiveId" clId="{9B31CF42-3E67-433C-97F4-82A38F3CFF2E}" dt="2019-10-14T19:37:50.251" v="1052"/>
          <ac:spMkLst>
            <pc:docMk/>
            <pc:sldMk cId="1228235323" sldId="525"/>
            <ac:spMk id="4" creationId="{BEF30B02-A338-4282-94F9-A0FE7931D426}"/>
          </ac:spMkLst>
        </pc:spChg>
        <pc:spChg chg="add mod">
          <ac:chgData name="Sean Feldman" userId="c0f75423fe67f72e" providerId="LiveId" clId="{9B31CF42-3E67-433C-97F4-82A38F3CFF2E}" dt="2019-10-14T19:37:50.251" v="1052"/>
          <ac:spMkLst>
            <pc:docMk/>
            <pc:sldMk cId="1228235323" sldId="525"/>
            <ac:spMk id="5" creationId="{C23DE58B-8714-47E9-9BCD-2889DC315276}"/>
          </ac:spMkLst>
        </pc:spChg>
      </pc:sldChg>
      <pc:sldChg chg="addSp delSp modSp add modAnim">
        <pc:chgData name="Sean Feldman" userId="c0f75423fe67f72e" providerId="LiveId" clId="{9B31CF42-3E67-433C-97F4-82A38F3CFF2E}" dt="2019-10-16T04:28:13.234" v="3324" actId="478"/>
        <pc:sldMkLst>
          <pc:docMk/>
          <pc:sldMk cId="3876663743" sldId="525"/>
        </pc:sldMkLst>
        <pc:spChg chg="mod">
          <ac:chgData name="Sean Feldman" userId="c0f75423fe67f72e" providerId="LiveId" clId="{9B31CF42-3E67-433C-97F4-82A38F3CFF2E}" dt="2019-10-14T19:38:04.217" v="1061" actId="20577"/>
          <ac:spMkLst>
            <pc:docMk/>
            <pc:sldMk cId="3876663743" sldId="525"/>
            <ac:spMk id="2" creationId="{0F90F849-ED8D-4BFA-8698-052566ABBFE3}"/>
          </ac:spMkLst>
        </pc:spChg>
        <pc:picChg chg="add del">
          <ac:chgData name="Sean Feldman" userId="c0f75423fe67f72e" providerId="LiveId" clId="{9B31CF42-3E67-433C-97F4-82A38F3CFF2E}" dt="2019-10-16T04:28:13.234" v="3324" actId="478"/>
          <ac:picMkLst>
            <pc:docMk/>
            <pc:sldMk cId="3876663743" sldId="525"/>
            <ac:picMk id="4" creationId="{96DF7240-7974-4F48-9340-49316CFF1661}"/>
          </ac:picMkLst>
        </pc:picChg>
      </pc:sldChg>
      <pc:sldChg chg="addSp delSp add modAnim modNotesTx">
        <pc:chgData name="Sean Feldman" userId="c0f75423fe67f72e" providerId="LiveId" clId="{9B31CF42-3E67-433C-97F4-82A38F3CFF2E}" dt="2019-10-14T19:39:55.353" v="1102" actId="20577"/>
        <pc:sldMkLst>
          <pc:docMk/>
          <pc:sldMk cId="1011607035" sldId="526"/>
        </pc:sldMkLst>
        <pc:spChg chg="del">
          <ac:chgData name="Sean Feldman" userId="c0f75423fe67f72e" providerId="LiveId" clId="{9B31CF42-3E67-433C-97F4-82A38F3CFF2E}" dt="2019-10-14T19:39:15.101" v="1063"/>
          <ac:spMkLst>
            <pc:docMk/>
            <pc:sldMk cId="1011607035" sldId="526"/>
            <ac:spMk id="2" creationId="{7CCCCC31-916D-4001-AAA1-7162475E9BA1}"/>
          </ac:spMkLst>
        </pc:spChg>
        <pc:spChg chg="del">
          <ac:chgData name="Sean Feldman" userId="c0f75423fe67f72e" providerId="LiveId" clId="{9B31CF42-3E67-433C-97F4-82A38F3CFF2E}" dt="2019-10-14T19:39:15.101" v="1063"/>
          <ac:spMkLst>
            <pc:docMk/>
            <pc:sldMk cId="1011607035" sldId="526"/>
            <ac:spMk id="3" creationId="{16B76B65-E30F-46EA-B48F-CC70C1120DAC}"/>
          </ac:spMkLst>
        </pc:spChg>
        <pc:picChg chg="add">
          <ac:chgData name="Sean Feldman" userId="c0f75423fe67f72e" providerId="LiveId" clId="{9B31CF42-3E67-433C-97F4-82A38F3CFF2E}" dt="2019-10-14T19:39:16.030" v="1064"/>
          <ac:picMkLst>
            <pc:docMk/>
            <pc:sldMk cId="1011607035" sldId="526"/>
            <ac:picMk id="4" creationId="{B6DFE818-DF70-4F77-9212-C9D56FF6078D}"/>
          </ac:picMkLst>
        </pc:picChg>
        <pc:picChg chg="add">
          <ac:chgData name="Sean Feldman" userId="c0f75423fe67f72e" providerId="LiveId" clId="{9B31CF42-3E67-433C-97F4-82A38F3CFF2E}" dt="2019-10-14T19:39:16.030" v="1064"/>
          <ac:picMkLst>
            <pc:docMk/>
            <pc:sldMk cId="1011607035" sldId="526"/>
            <ac:picMk id="5" creationId="{BC1CC3E3-96A6-4695-96E1-DC2310E62357}"/>
          </ac:picMkLst>
        </pc:picChg>
        <pc:picChg chg="add">
          <ac:chgData name="Sean Feldman" userId="c0f75423fe67f72e" providerId="LiveId" clId="{9B31CF42-3E67-433C-97F4-82A38F3CFF2E}" dt="2019-10-14T19:39:16.030" v="1064"/>
          <ac:picMkLst>
            <pc:docMk/>
            <pc:sldMk cId="1011607035" sldId="526"/>
            <ac:picMk id="6" creationId="{8450E72C-3037-412D-842D-458CC09682D9}"/>
          </ac:picMkLst>
        </pc:picChg>
      </pc:sldChg>
      <pc:sldChg chg="addSp modSp add del">
        <pc:chgData name="Sean Feldman" userId="c0f75423fe67f72e" providerId="LiveId" clId="{9B31CF42-3E67-433C-97F4-82A38F3CFF2E}" dt="2019-10-16T04:54:39.162" v="3490" actId="47"/>
        <pc:sldMkLst>
          <pc:docMk/>
          <pc:sldMk cId="2419389319" sldId="527"/>
        </pc:sldMkLst>
        <pc:spChg chg="add mod">
          <ac:chgData name="Sean Feldman" userId="c0f75423fe67f72e" providerId="LiveId" clId="{9B31CF42-3E67-433C-97F4-82A38F3CFF2E}" dt="2019-10-14T19:40:32.673" v="1137" actId="20577"/>
          <ac:spMkLst>
            <pc:docMk/>
            <pc:sldMk cId="2419389319" sldId="527"/>
            <ac:spMk id="2" creationId="{7A4B99B8-A18B-4BAB-8FCC-EB27E22E1A33}"/>
          </ac:spMkLst>
        </pc:spChg>
      </pc:sldChg>
      <pc:sldChg chg="addSp delSp modSp add modAnim">
        <pc:chgData name="Sean Feldman" userId="c0f75423fe67f72e" providerId="LiveId" clId="{9B31CF42-3E67-433C-97F4-82A38F3CFF2E}" dt="2019-10-14T23:23:03.925" v="1414"/>
        <pc:sldMkLst>
          <pc:docMk/>
          <pc:sldMk cId="1781707988" sldId="528"/>
        </pc:sldMkLst>
        <pc:spChg chg="del">
          <ac:chgData name="Sean Feldman" userId="c0f75423fe67f72e" providerId="LiveId" clId="{9B31CF42-3E67-433C-97F4-82A38F3CFF2E}" dt="2019-10-14T23:07:55.098" v="1280"/>
          <ac:spMkLst>
            <pc:docMk/>
            <pc:sldMk cId="1781707988" sldId="528"/>
            <ac:spMk id="2" creationId="{6169188A-B14C-4DE8-B84C-BD8213960752}"/>
          </ac:spMkLst>
        </pc:spChg>
        <pc:spChg chg="del">
          <ac:chgData name="Sean Feldman" userId="c0f75423fe67f72e" providerId="LiveId" clId="{9B31CF42-3E67-433C-97F4-82A38F3CFF2E}" dt="2019-10-14T23:07:55.098" v="1280"/>
          <ac:spMkLst>
            <pc:docMk/>
            <pc:sldMk cId="1781707988" sldId="528"/>
            <ac:spMk id="3" creationId="{41BE8087-20A5-46D8-B7E1-46C4864E3C4C}"/>
          </ac:spMkLst>
        </pc:spChg>
        <pc:spChg chg="add del mod">
          <ac:chgData name="Sean Feldman" userId="c0f75423fe67f72e" providerId="LiveId" clId="{9B31CF42-3E67-433C-97F4-82A38F3CFF2E}" dt="2019-10-14T23:08:00.830" v="1281"/>
          <ac:spMkLst>
            <pc:docMk/>
            <pc:sldMk cId="1781707988" sldId="528"/>
            <ac:spMk id="4" creationId="{53D6CF9B-FFD3-4EE7-990C-5119B9C7F252}"/>
          </ac:spMkLst>
        </pc:spChg>
        <pc:spChg chg="add del mod">
          <ac:chgData name="Sean Feldman" userId="c0f75423fe67f72e" providerId="LiveId" clId="{9B31CF42-3E67-433C-97F4-82A38F3CFF2E}" dt="2019-10-14T23:08:35.137" v="1302" actId="478"/>
          <ac:spMkLst>
            <pc:docMk/>
            <pc:sldMk cId="1781707988" sldId="528"/>
            <ac:spMk id="5" creationId="{505ED3E7-1255-4B79-BD4A-C72837046BC0}"/>
          </ac:spMkLst>
        </pc:spChg>
        <pc:spChg chg="add mod">
          <ac:chgData name="Sean Feldman" userId="c0f75423fe67f72e" providerId="LiveId" clId="{9B31CF42-3E67-433C-97F4-82A38F3CFF2E}" dt="2019-10-14T23:15:35.799" v="1371" actId="14100"/>
          <ac:spMkLst>
            <pc:docMk/>
            <pc:sldMk cId="1781707988" sldId="528"/>
            <ac:spMk id="6" creationId="{9861BB09-2D6A-4076-B4F8-0B676124B6E1}"/>
          </ac:spMkLst>
        </pc:spChg>
        <pc:spChg chg="add del mod">
          <ac:chgData name="Sean Feldman" userId="c0f75423fe67f72e" providerId="LiveId" clId="{9B31CF42-3E67-433C-97F4-82A38F3CFF2E}" dt="2019-10-14T23:08:37.606" v="1303" actId="478"/>
          <ac:spMkLst>
            <pc:docMk/>
            <pc:sldMk cId="1781707988" sldId="528"/>
            <ac:spMk id="8" creationId="{A9159A10-1CEE-437C-852D-9CF010B36E49}"/>
          </ac:spMkLst>
        </pc:spChg>
        <pc:spChg chg="add del mod">
          <ac:chgData name="Sean Feldman" userId="c0f75423fe67f72e" providerId="LiveId" clId="{9B31CF42-3E67-433C-97F4-82A38F3CFF2E}" dt="2019-10-14T23:09:28.380" v="1367" actId="478"/>
          <ac:spMkLst>
            <pc:docMk/>
            <pc:sldMk cId="1781707988" sldId="528"/>
            <ac:spMk id="9" creationId="{3A6D742B-43DA-44CF-8BFF-599FCCD6BDF8}"/>
          </ac:spMkLst>
        </pc:spChg>
        <pc:spChg chg="add mod">
          <ac:chgData name="Sean Feldman" userId="c0f75423fe67f72e" providerId="LiveId" clId="{9B31CF42-3E67-433C-97F4-82A38F3CFF2E}" dt="2019-10-14T23:15:39.499" v="1372" actId="14100"/>
          <ac:spMkLst>
            <pc:docMk/>
            <pc:sldMk cId="1781707988" sldId="528"/>
            <ac:spMk id="10" creationId="{A2129E99-6A51-4143-B5E6-573E6507CFFD}"/>
          </ac:spMkLst>
        </pc:spChg>
        <pc:picChg chg="add mod">
          <ac:chgData name="Sean Feldman" userId="c0f75423fe67f72e" providerId="LiveId" clId="{9B31CF42-3E67-433C-97F4-82A38F3CFF2E}" dt="2019-10-14T23:22:26.687" v="1410" actId="1076"/>
          <ac:picMkLst>
            <pc:docMk/>
            <pc:sldMk cId="1781707988" sldId="528"/>
            <ac:picMk id="11" creationId="{D60AE4BE-7275-40ED-B407-713E9328F747}"/>
          </ac:picMkLst>
        </pc:picChg>
        <pc:picChg chg="add mod">
          <ac:chgData name="Sean Feldman" userId="c0f75423fe67f72e" providerId="LiveId" clId="{9B31CF42-3E67-433C-97F4-82A38F3CFF2E}" dt="2019-10-14T23:16:28.638" v="1377" actId="1076"/>
          <ac:picMkLst>
            <pc:docMk/>
            <pc:sldMk cId="1781707988" sldId="528"/>
            <ac:picMk id="12" creationId="{D6345C0C-29EE-4851-91D5-95A21243D80B}"/>
          </ac:picMkLst>
        </pc:picChg>
        <pc:picChg chg="add del">
          <ac:chgData name="Sean Feldman" userId="c0f75423fe67f72e" providerId="LiveId" clId="{9B31CF42-3E67-433C-97F4-82A38F3CFF2E}" dt="2019-10-14T23:21:39.221" v="1379" actId="478"/>
          <ac:picMkLst>
            <pc:docMk/>
            <pc:sldMk cId="1781707988" sldId="528"/>
            <ac:picMk id="13" creationId="{644325BF-1276-4DEB-B75B-73C9AEACA9E2}"/>
          </ac:picMkLst>
        </pc:picChg>
        <pc:picChg chg="add mod">
          <ac:chgData name="Sean Feldman" userId="c0f75423fe67f72e" providerId="LiveId" clId="{9B31CF42-3E67-433C-97F4-82A38F3CFF2E}" dt="2019-10-14T23:22:07.343" v="1407" actId="1076"/>
          <ac:picMkLst>
            <pc:docMk/>
            <pc:sldMk cId="1781707988" sldId="528"/>
            <ac:picMk id="14" creationId="{67D84D9A-FE2F-4A64-9E29-52F156E1F11A}"/>
          </ac:picMkLst>
        </pc:picChg>
      </pc:sldChg>
      <pc:sldChg chg="addSp delSp modSp add">
        <pc:chgData name="Sean Feldman" userId="c0f75423fe67f72e" providerId="LiveId" clId="{9B31CF42-3E67-433C-97F4-82A38F3CFF2E}" dt="2019-10-16T05:30:00.856" v="3494" actId="13822"/>
        <pc:sldMkLst>
          <pc:docMk/>
          <pc:sldMk cId="3880150903" sldId="529"/>
        </pc:sldMkLst>
        <pc:spChg chg="del">
          <ac:chgData name="Sean Feldman" userId="c0f75423fe67f72e" providerId="LiveId" clId="{9B31CF42-3E67-433C-97F4-82A38F3CFF2E}" dt="2019-10-14T23:31:14.121" v="1416"/>
          <ac:spMkLst>
            <pc:docMk/>
            <pc:sldMk cId="3880150903" sldId="529"/>
            <ac:spMk id="2" creationId="{6862AABD-487E-4A98-B9C3-A1AA3E9FBEF7}"/>
          </ac:spMkLst>
        </pc:spChg>
        <pc:spChg chg="del">
          <ac:chgData name="Sean Feldman" userId="c0f75423fe67f72e" providerId="LiveId" clId="{9B31CF42-3E67-433C-97F4-82A38F3CFF2E}" dt="2019-10-14T23:31:14.121" v="1416"/>
          <ac:spMkLst>
            <pc:docMk/>
            <pc:sldMk cId="3880150903" sldId="529"/>
            <ac:spMk id="3" creationId="{E57D958D-8142-41BC-AFBD-63D227AA560A}"/>
          </ac:spMkLst>
        </pc:spChg>
        <pc:spChg chg="add mod">
          <ac:chgData name="Sean Feldman" userId="c0f75423fe67f72e" providerId="LiveId" clId="{9B31CF42-3E67-433C-97F4-82A38F3CFF2E}" dt="2019-10-14T23:33:44.701" v="1437" actId="20577"/>
          <ac:spMkLst>
            <pc:docMk/>
            <pc:sldMk cId="3880150903" sldId="529"/>
            <ac:spMk id="6" creationId="{52BD6F19-EE7E-42DA-98F0-0B6CC84C20F4}"/>
          </ac:spMkLst>
        </pc:spChg>
        <pc:spChg chg="add del mod">
          <ac:chgData name="Sean Feldman" userId="c0f75423fe67f72e" providerId="LiveId" clId="{9B31CF42-3E67-433C-97F4-82A38F3CFF2E}" dt="2019-10-14T23:33:48.095" v="1438" actId="478"/>
          <ac:spMkLst>
            <pc:docMk/>
            <pc:sldMk cId="3880150903" sldId="529"/>
            <ac:spMk id="7" creationId="{5563B2C9-E06B-453B-A683-A4E076011C9A}"/>
          </ac:spMkLst>
        </pc:spChg>
        <pc:picChg chg="add mod">
          <ac:chgData name="Sean Feldman" userId="c0f75423fe67f72e" providerId="LiveId" clId="{9B31CF42-3E67-433C-97F4-82A38F3CFF2E}" dt="2019-10-16T05:30:00.856" v="3494" actId="13822"/>
          <ac:picMkLst>
            <pc:docMk/>
            <pc:sldMk cId="3880150903" sldId="529"/>
            <ac:picMk id="4" creationId="{3992690B-674F-408C-8BF2-379361526BEC}"/>
          </ac:picMkLst>
        </pc:picChg>
        <pc:picChg chg="add mod">
          <ac:chgData name="Sean Feldman" userId="c0f75423fe67f72e" providerId="LiveId" clId="{9B31CF42-3E67-433C-97F4-82A38F3CFF2E}" dt="2019-10-16T05:29:52.972" v="3492" actId="13822"/>
          <ac:picMkLst>
            <pc:docMk/>
            <pc:sldMk cId="3880150903" sldId="529"/>
            <ac:picMk id="5" creationId="{D4DCFBB9-9333-4F78-AC6A-6B09E2C17501}"/>
          </ac:picMkLst>
        </pc:picChg>
      </pc:sldChg>
      <pc:sldChg chg="addSp delSp modSp add">
        <pc:chgData name="Sean Feldman" userId="c0f75423fe67f72e" providerId="LiveId" clId="{9B31CF42-3E67-433C-97F4-82A38F3CFF2E}" dt="2019-10-15T00:02:57.435" v="1633"/>
        <pc:sldMkLst>
          <pc:docMk/>
          <pc:sldMk cId="1684423648" sldId="530"/>
        </pc:sldMkLst>
        <pc:spChg chg="add del mod">
          <ac:chgData name="Sean Feldman" userId="c0f75423fe67f72e" providerId="LiveId" clId="{9B31CF42-3E67-433C-97F4-82A38F3CFF2E}" dt="2019-10-14T23:34:21.896" v="1452" actId="478"/>
          <ac:spMkLst>
            <pc:docMk/>
            <pc:sldMk cId="1684423648" sldId="530"/>
            <ac:spMk id="2" creationId="{9F5F0B35-983E-4104-A245-DB100EB68E08}"/>
          </ac:spMkLst>
        </pc:spChg>
        <pc:spChg chg="add mod">
          <ac:chgData name="Sean Feldman" userId="c0f75423fe67f72e" providerId="LiveId" clId="{9B31CF42-3E67-433C-97F4-82A38F3CFF2E}" dt="2019-10-14T23:34:18.318" v="1451" actId="20577"/>
          <ac:spMkLst>
            <pc:docMk/>
            <pc:sldMk cId="1684423648" sldId="530"/>
            <ac:spMk id="4" creationId="{54402B18-84CF-426D-A5A7-519A909B52A0}"/>
          </ac:spMkLst>
        </pc:spChg>
        <pc:picChg chg="add del">
          <ac:chgData name="Sean Feldman" userId="c0f75423fe67f72e" providerId="LiveId" clId="{9B31CF42-3E67-433C-97F4-82A38F3CFF2E}" dt="2019-10-14T23:34:21.896" v="1452" actId="478"/>
          <ac:picMkLst>
            <pc:docMk/>
            <pc:sldMk cId="1684423648" sldId="530"/>
            <ac:picMk id="3" creationId="{8B5BC04B-69BA-4E5D-A2EB-B079584227DE}"/>
          </ac:picMkLst>
        </pc:picChg>
        <pc:picChg chg="add">
          <ac:chgData name="Sean Feldman" userId="c0f75423fe67f72e" providerId="LiveId" clId="{9B31CF42-3E67-433C-97F4-82A38F3CFF2E}" dt="2019-10-15T00:02:57.435" v="1633"/>
          <ac:picMkLst>
            <pc:docMk/>
            <pc:sldMk cId="1684423648" sldId="530"/>
            <ac:picMk id="5" creationId="{BDEF4897-1D69-494C-8E78-34FEFD8B6B72}"/>
          </ac:picMkLst>
        </pc:picChg>
      </pc:sldChg>
      <pc:sldChg chg="addSp modSp add">
        <pc:chgData name="Sean Feldman" userId="c0f75423fe67f72e" providerId="LiveId" clId="{9B31CF42-3E67-433C-97F4-82A38F3CFF2E}" dt="2019-10-15T00:08:47.620" v="1634"/>
        <pc:sldMkLst>
          <pc:docMk/>
          <pc:sldMk cId="4110446610" sldId="531"/>
        </pc:sldMkLst>
        <pc:spChg chg="mod">
          <ac:chgData name="Sean Feldman" userId="c0f75423fe67f72e" providerId="LiveId" clId="{9B31CF42-3E67-433C-97F4-82A38F3CFF2E}" dt="2019-10-14T23:34:35.445" v="1475" actId="20577"/>
          <ac:spMkLst>
            <pc:docMk/>
            <pc:sldMk cId="4110446610" sldId="531"/>
            <ac:spMk id="4" creationId="{54402B18-84CF-426D-A5A7-519A909B52A0}"/>
          </ac:spMkLst>
        </pc:spChg>
        <pc:picChg chg="add">
          <ac:chgData name="Sean Feldman" userId="c0f75423fe67f72e" providerId="LiveId" clId="{9B31CF42-3E67-433C-97F4-82A38F3CFF2E}" dt="2019-10-15T00:08:47.620" v="1634"/>
          <ac:picMkLst>
            <pc:docMk/>
            <pc:sldMk cId="4110446610" sldId="531"/>
            <ac:picMk id="2" creationId="{BADAFF15-61A2-4DC0-8847-ADD7B6A48817}"/>
          </ac:picMkLst>
        </pc:picChg>
      </pc:sldChg>
      <pc:sldChg chg="addSp delSp modSp add modNotesTx">
        <pc:chgData name="Sean Feldman" userId="c0f75423fe67f72e" providerId="LiveId" clId="{9B31CF42-3E67-433C-97F4-82A38F3CFF2E}" dt="2019-10-16T05:31:07.355" v="3505" actId="13822"/>
        <pc:sldMkLst>
          <pc:docMk/>
          <pc:sldMk cId="740647254" sldId="532"/>
        </pc:sldMkLst>
        <pc:spChg chg="del">
          <ac:chgData name="Sean Feldman" userId="c0f75423fe67f72e" providerId="LiveId" clId="{9B31CF42-3E67-433C-97F4-82A38F3CFF2E}" dt="2019-10-14T23:49:55.278" v="1477"/>
          <ac:spMkLst>
            <pc:docMk/>
            <pc:sldMk cId="740647254" sldId="532"/>
            <ac:spMk id="2" creationId="{BD849FF9-55F3-45D1-95EB-B00F49FA56CB}"/>
          </ac:spMkLst>
        </pc:spChg>
        <pc:spChg chg="del">
          <ac:chgData name="Sean Feldman" userId="c0f75423fe67f72e" providerId="LiveId" clId="{9B31CF42-3E67-433C-97F4-82A38F3CFF2E}" dt="2019-10-14T23:49:55.278" v="1477"/>
          <ac:spMkLst>
            <pc:docMk/>
            <pc:sldMk cId="740647254" sldId="532"/>
            <ac:spMk id="3" creationId="{BA51EF70-7EFB-4577-B9CB-9EDDB2F55537}"/>
          </ac:spMkLst>
        </pc:spChg>
        <pc:spChg chg="add mod">
          <ac:chgData name="Sean Feldman" userId="c0f75423fe67f72e" providerId="LiveId" clId="{9B31CF42-3E67-433C-97F4-82A38F3CFF2E}" dt="2019-10-14T23:50:13.229" v="1490" actId="20577"/>
          <ac:spMkLst>
            <pc:docMk/>
            <pc:sldMk cId="740647254" sldId="532"/>
            <ac:spMk id="4" creationId="{6846B4C7-9A5F-457A-BCFB-F25762960423}"/>
          </ac:spMkLst>
        </pc:spChg>
        <pc:picChg chg="add mod">
          <ac:chgData name="Sean Feldman" userId="c0f75423fe67f72e" providerId="LiveId" clId="{9B31CF42-3E67-433C-97F4-82A38F3CFF2E}" dt="2019-10-16T05:31:07.355" v="3505" actId="13822"/>
          <ac:picMkLst>
            <pc:docMk/>
            <pc:sldMk cId="740647254" sldId="532"/>
            <ac:picMk id="5" creationId="{38F4B06B-03B9-43EA-BA20-8D5707239BA1}"/>
          </ac:picMkLst>
        </pc:picChg>
      </pc:sldChg>
      <pc:sldChg chg="addSp delSp modSp add delAnim modNotesTx">
        <pc:chgData name="Sean Feldman" userId="c0f75423fe67f72e" providerId="LiveId" clId="{9B31CF42-3E67-433C-97F4-82A38F3CFF2E}" dt="2019-10-16T05:31:01.017" v="3504" actId="13822"/>
        <pc:sldMkLst>
          <pc:docMk/>
          <pc:sldMk cId="1951824377" sldId="533"/>
        </pc:sldMkLst>
        <pc:spChg chg="mod">
          <ac:chgData name="Sean Feldman" userId="c0f75423fe67f72e" providerId="LiveId" clId="{9B31CF42-3E67-433C-97F4-82A38F3CFF2E}" dt="2019-10-14T23:52:49.827" v="1568" actId="20577"/>
          <ac:spMkLst>
            <pc:docMk/>
            <pc:sldMk cId="1951824377" sldId="533"/>
            <ac:spMk id="6" creationId="{9861BB09-2D6A-4076-B4F8-0B676124B6E1}"/>
          </ac:spMkLst>
        </pc:spChg>
        <pc:spChg chg="mod">
          <ac:chgData name="Sean Feldman" userId="c0f75423fe67f72e" providerId="LiveId" clId="{9B31CF42-3E67-433C-97F4-82A38F3CFF2E}" dt="2019-10-14T23:52:36.919" v="1555" actId="20577"/>
          <ac:spMkLst>
            <pc:docMk/>
            <pc:sldMk cId="1951824377" sldId="533"/>
            <ac:spMk id="10" creationId="{A2129E99-6A51-4143-B5E6-573E6507CFFD}"/>
          </ac:spMkLst>
        </pc:spChg>
        <pc:picChg chg="add del mod">
          <ac:chgData name="Sean Feldman" userId="c0f75423fe67f72e" providerId="LiveId" clId="{9B31CF42-3E67-433C-97F4-82A38F3CFF2E}" dt="2019-10-15T00:00:41.877" v="1581" actId="478"/>
          <ac:picMkLst>
            <pc:docMk/>
            <pc:sldMk cId="1951824377" sldId="533"/>
            <ac:picMk id="2" creationId="{EC88B6F7-43AA-47C0-9A23-C92FA2ACDF04}"/>
          </ac:picMkLst>
        </pc:picChg>
        <pc:picChg chg="add mod">
          <ac:chgData name="Sean Feldman" userId="c0f75423fe67f72e" providerId="LiveId" clId="{9B31CF42-3E67-433C-97F4-82A38F3CFF2E}" dt="2019-10-16T05:31:01.017" v="3504" actId="13822"/>
          <ac:picMkLst>
            <pc:docMk/>
            <pc:sldMk cId="1951824377" sldId="533"/>
            <ac:picMk id="3" creationId="{3B3ABF16-8A04-41BB-A6FC-F125953CF069}"/>
          </ac:picMkLst>
        </pc:picChg>
        <pc:picChg chg="add del mod">
          <ac:chgData name="Sean Feldman" userId="c0f75423fe67f72e" providerId="LiveId" clId="{9B31CF42-3E67-433C-97F4-82A38F3CFF2E}" dt="2019-10-15T00:01:02.440" v="1584" actId="478"/>
          <ac:picMkLst>
            <pc:docMk/>
            <pc:sldMk cId="1951824377" sldId="533"/>
            <ac:picMk id="4" creationId="{27B057ED-9425-4F29-9FBA-592E082083BD}"/>
          </ac:picMkLst>
        </pc:picChg>
        <pc:picChg chg="add mod">
          <ac:chgData name="Sean Feldman" userId="c0f75423fe67f72e" providerId="LiveId" clId="{9B31CF42-3E67-433C-97F4-82A38F3CFF2E}" dt="2019-10-16T05:30:58.347" v="3503" actId="13822"/>
          <ac:picMkLst>
            <pc:docMk/>
            <pc:sldMk cId="1951824377" sldId="533"/>
            <ac:picMk id="5" creationId="{5589B634-5E70-49C9-8C33-44B9FF33FC84}"/>
          </ac:picMkLst>
        </pc:picChg>
        <pc:picChg chg="del">
          <ac:chgData name="Sean Feldman" userId="c0f75423fe67f72e" providerId="LiveId" clId="{9B31CF42-3E67-433C-97F4-82A38F3CFF2E}" dt="2019-10-14T23:52:00.575" v="1502" actId="478"/>
          <ac:picMkLst>
            <pc:docMk/>
            <pc:sldMk cId="1951824377" sldId="533"/>
            <ac:picMk id="11" creationId="{D60AE4BE-7275-40ED-B407-713E9328F747}"/>
          </ac:picMkLst>
        </pc:picChg>
        <pc:picChg chg="del">
          <ac:chgData name="Sean Feldman" userId="c0f75423fe67f72e" providerId="LiveId" clId="{9B31CF42-3E67-433C-97F4-82A38F3CFF2E}" dt="2019-10-14T23:52:02.284" v="1504" actId="478"/>
          <ac:picMkLst>
            <pc:docMk/>
            <pc:sldMk cId="1951824377" sldId="533"/>
            <ac:picMk id="12" creationId="{D6345C0C-29EE-4851-91D5-95A21243D80B}"/>
          </ac:picMkLst>
        </pc:picChg>
        <pc:picChg chg="del">
          <ac:chgData name="Sean Feldman" userId="c0f75423fe67f72e" providerId="LiveId" clId="{9B31CF42-3E67-433C-97F4-82A38F3CFF2E}" dt="2019-10-14T23:52:01.230" v="1503" actId="478"/>
          <ac:picMkLst>
            <pc:docMk/>
            <pc:sldMk cId="1951824377" sldId="533"/>
            <ac:picMk id="14" creationId="{67D84D9A-FE2F-4A64-9E29-52F156E1F11A}"/>
          </ac:picMkLst>
        </pc:picChg>
      </pc:sldChg>
      <pc:sldChg chg="addSp modSp add">
        <pc:chgData name="Sean Feldman" userId="c0f75423fe67f72e" providerId="LiveId" clId="{9B31CF42-3E67-433C-97F4-82A38F3CFF2E}" dt="2019-10-15T00:02:52.075" v="1631"/>
        <pc:sldMkLst>
          <pc:docMk/>
          <pc:sldMk cId="4023031799" sldId="534"/>
        </pc:sldMkLst>
        <pc:spChg chg="mod">
          <ac:chgData name="Sean Feldman" userId="c0f75423fe67f72e" providerId="LiveId" clId="{9B31CF42-3E67-433C-97F4-82A38F3CFF2E}" dt="2019-10-15T00:02:00.521" v="1610" actId="20577"/>
          <ac:spMkLst>
            <pc:docMk/>
            <pc:sldMk cId="4023031799" sldId="534"/>
            <ac:spMk id="4" creationId="{54402B18-84CF-426D-A5A7-519A909B52A0}"/>
          </ac:spMkLst>
        </pc:spChg>
        <pc:picChg chg="add">
          <ac:chgData name="Sean Feldman" userId="c0f75423fe67f72e" providerId="LiveId" clId="{9B31CF42-3E67-433C-97F4-82A38F3CFF2E}" dt="2019-10-15T00:02:52.075" v="1631"/>
          <ac:picMkLst>
            <pc:docMk/>
            <pc:sldMk cId="4023031799" sldId="534"/>
            <ac:picMk id="2" creationId="{981D781B-71A6-4E33-914B-6353280B72C2}"/>
          </ac:picMkLst>
        </pc:picChg>
      </pc:sldChg>
      <pc:sldChg chg="addSp modSp add">
        <pc:chgData name="Sean Feldman" userId="c0f75423fe67f72e" providerId="LiveId" clId="{9B31CF42-3E67-433C-97F4-82A38F3CFF2E}" dt="2019-10-15T00:02:53.780" v="1632"/>
        <pc:sldMkLst>
          <pc:docMk/>
          <pc:sldMk cId="2085839891" sldId="535"/>
        </pc:sldMkLst>
        <pc:spChg chg="mod">
          <ac:chgData name="Sean Feldman" userId="c0f75423fe67f72e" providerId="LiveId" clId="{9B31CF42-3E67-433C-97F4-82A38F3CFF2E}" dt="2019-10-15T00:02:12.970" v="1630" actId="6549"/>
          <ac:spMkLst>
            <pc:docMk/>
            <pc:sldMk cId="2085839891" sldId="535"/>
            <ac:spMk id="4" creationId="{54402B18-84CF-426D-A5A7-519A909B52A0}"/>
          </ac:spMkLst>
        </pc:spChg>
        <pc:picChg chg="add">
          <ac:chgData name="Sean Feldman" userId="c0f75423fe67f72e" providerId="LiveId" clId="{9B31CF42-3E67-433C-97F4-82A38F3CFF2E}" dt="2019-10-15T00:02:53.780" v="1632"/>
          <ac:picMkLst>
            <pc:docMk/>
            <pc:sldMk cId="2085839891" sldId="535"/>
            <ac:picMk id="2" creationId="{74728856-1AED-46AF-957D-7E7BEDE88BAF}"/>
          </ac:picMkLst>
        </pc:picChg>
      </pc:sldChg>
      <pc:sldChg chg="addSp modSp add">
        <pc:chgData name="Sean Feldman" userId="c0f75423fe67f72e" providerId="LiveId" clId="{9B31CF42-3E67-433C-97F4-82A38F3CFF2E}" dt="2019-10-15T00:13:47.539" v="1758" actId="207"/>
        <pc:sldMkLst>
          <pc:docMk/>
          <pc:sldMk cId="1582808516" sldId="536"/>
        </pc:sldMkLst>
        <pc:spChg chg="mod">
          <ac:chgData name="Sean Feldman" userId="c0f75423fe67f72e" providerId="LiveId" clId="{9B31CF42-3E67-433C-97F4-82A38F3CFF2E}" dt="2019-10-15T00:11:01.798" v="1670" actId="20577"/>
          <ac:spMkLst>
            <pc:docMk/>
            <pc:sldMk cId="1582808516" sldId="536"/>
            <ac:spMk id="2" creationId="{F9693EA3-31A8-42A0-88BF-1CBC9C8E8B27}"/>
          </ac:spMkLst>
        </pc:spChg>
        <pc:spChg chg="add mod">
          <ac:chgData name="Sean Feldman" userId="c0f75423fe67f72e" providerId="LiveId" clId="{9B31CF42-3E67-433C-97F4-82A38F3CFF2E}" dt="2019-10-15T00:13:47.539" v="1758" actId="207"/>
          <ac:spMkLst>
            <pc:docMk/>
            <pc:sldMk cId="1582808516" sldId="536"/>
            <ac:spMk id="3" creationId="{6F2DEFC4-0920-4341-82F2-106F0EFD9F58}"/>
          </ac:spMkLst>
        </pc:spChg>
        <pc:spChg chg="add mod">
          <ac:chgData name="Sean Feldman" userId="c0f75423fe67f72e" providerId="LiveId" clId="{9B31CF42-3E67-433C-97F4-82A38F3CFF2E}" dt="2019-10-15T00:13:21.734" v="1755" actId="207"/>
          <ac:spMkLst>
            <pc:docMk/>
            <pc:sldMk cId="1582808516" sldId="536"/>
            <ac:spMk id="4" creationId="{D3CA71CD-1BBC-425A-8255-3AAD9AEB8283}"/>
          </ac:spMkLst>
        </pc:spChg>
        <pc:spChg chg="add mod">
          <ac:chgData name="Sean Feldman" userId="c0f75423fe67f72e" providerId="LiveId" clId="{9B31CF42-3E67-433C-97F4-82A38F3CFF2E}" dt="2019-10-15T00:12:31.895" v="1721" actId="571"/>
          <ac:spMkLst>
            <pc:docMk/>
            <pc:sldMk cId="1582808516" sldId="536"/>
            <ac:spMk id="5" creationId="{3BC618A6-7140-4970-86E4-DBE085CAC3A5}"/>
          </ac:spMkLst>
        </pc:spChg>
        <pc:spChg chg="add mod">
          <ac:chgData name="Sean Feldman" userId="c0f75423fe67f72e" providerId="LiveId" clId="{9B31CF42-3E67-433C-97F4-82A38F3CFF2E}" dt="2019-10-15T00:12:31.895" v="1721" actId="571"/>
          <ac:spMkLst>
            <pc:docMk/>
            <pc:sldMk cId="1582808516" sldId="536"/>
            <ac:spMk id="6" creationId="{CAEA6FC9-CFA6-4AA7-8F4A-2EA307E3305F}"/>
          </ac:spMkLst>
        </pc:spChg>
      </pc:sldChg>
      <pc:sldChg chg="addSp delSp modSp add modAnim modNotesTx">
        <pc:chgData name="Sean Feldman" userId="c0f75423fe67f72e" providerId="LiveId" clId="{9B31CF42-3E67-433C-97F4-82A38F3CFF2E}" dt="2019-10-15T00:15:40.774" v="1807" actId="20577"/>
        <pc:sldMkLst>
          <pc:docMk/>
          <pc:sldMk cId="195570057" sldId="537"/>
        </pc:sldMkLst>
        <pc:spChg chg="del">
          <ac:chgData name="Sean Feldman" userId="c0f75423fe67f72e" providerId="LiveId" clId="{9B31CF42-3E67-433C-97F4-82A38F3CFF2E}" dt="2019-10-15T00:14:36.597" v="1760"/>
          <ac:spMkLst>
            <pc:docMk/>
            <pc:sldMk cId="195570057" sldId="537"/>
            <ac:spMk id="2" creationId="{A06CEDA7-AB8F-4BD9-9340-368C7F1E07BC}"/>
          </ac:spMkLst>
        </pc:spChg>
        <pc:spChg chg="del">
          <ac:chgData name="Sean Feldman" userId="c0f75423fe67f72e" providerId="LiveId" clId="{9B31CF42-3E67-433C-97F4-82A38F3CFF2E}" dt="2019-10-15T00:14:36.597" v="1760"/>
          <ac:spMkLst>
            <pc:docMk/>
            <pc:sldMk cId="195570057" sldId="537"/>
            <ac:spMk id="3" creationId="{FAF93568-143E-43B9-B989-31F7DE579C3C}"/>
          </ac:spMkLst>
        </pc:spChg>
        <pc:spChg chg="add mod">
          <ac:chgData name="Sean Feldman" userId="c0f75423fe67f72e" providerId="LiveId" clId="{9B31CF42-3E67-433C-97F4-82A38F3CFF2E}" dt="2019-10-15T00:15:40.774" v="1807" actId="20577"/>
          <ac:spMkLst>
            <pc:docMk/>
            <pc:sldMk cId="195570057" sldId="537"/>
            <ac:spMk id="4" creationId="{DCA45763-F8D2-4AF4-9E38-AD896E206ADB}"/>
          </ac:spMkLst>
        </pc:spChg>
        <pc:picChg chg="add">
          <ac:chgData name="Sean Feldman" userId="c0f75423fe67f72e" providerId="LiveId" clId="{9B31CF42-3E67-433C-97F4-82A38F3CFF2E}" dt="2019-10-15T00:14:38.599" v="1761"/>
          <ac:picMkLst>
            <pc:docMk/>
            <pc:sldMk cId="195570057" sldId="537"/>
            <ac:picMk id="5" creationId="{9BEA58D2-E8DD-4536-A6C7-BD9AA10A1418}"/>
          </ac:picMkLst>
        </pc:picChg>
      </pc:sldChg>
      <pc:sldChg chg="addSp delSp modSp add">
        <pc:chgData name="Sean Feldman" userId="c0f75423fe67f72e" providerId="LiveId" clId="{9B31CF42-3E67-433C-97F4-82A38F3CFF2E}" dt="2019-10-16T05:31:21.746" v="3507" actId="13822"/>
        <pc:sldMkLst>
          <pc:docMk/>
          <pc:sldMk cId="3243605772" sldId="538"/>
        </pc:sldMkLst>
        <pc:spChg chg="mod">
          <ac:chgData name="Sean Feldman" userId="c0f75423fe67f72e" providerId="LiveId" clId="{9B31CF42-3E67-433C-97F4-82A38F3CFF2E}" dt="2019-10-15T00:22:31.616" v="1833" actId="20577"/>
          <ac:spMkLst>
            <pc:docMk/>
            <pc:sldMk cId="3243605772" sldId="538"/>
            <ac:spMk id="2" creationId="{A174934B-E250-4823-AF20-7C1C7CFD5C71}"/>
          </ac:spMkLst>
        </pc:spChg>
        <pc:picChg chg="add mod">
          <ac:chgData name="Sean Feldman" userId="c0f75423fe67f72e" providerId="LiveId" clId="{9B31CF42-3E67-433C-97F4-82A38F3CFF2E}" dt="2019-10-16T05:31:21.746" v="3507" actId="13822"/>
          <ac:picMkLst>
            <pc:docMk/>
            <pc:sldMk cId="3243605772" sldId="538"/>
            <ac:picMk id="3" creationId="{CD2F38AD-88A6-4EE8-9156-1032148C165F}"/>
          </ac:picMkLst>
        </pc:picChg>
        <pc:picChg chg="add del mod">
          <ac:chgData name="Sean Feldman" userId="c0f75423fe67f72e" providerId="LiveId" clId="{9B31CF42-3E67-433C-97F4-82A38F3CFF2E}" dt="2019-10-15T00:23:04.870" v="1839" actId="478"/>
          <ac:picMkLst>
            <pc:docMk/>
            <pc:sldMk cId="3243605772" sldId="538"/>
            <ac:picMk id="4" creationId="{6F4A5490-A337-429A-8525-DADA2C53234D}"/>
          </ac:picMkLst>
        </pc:picChg>
        <pc:picChg chg="add del mod">
          <ac:chgData name="Sean Feldman" userId="c0f75423fe67f72e" providerId="LiveId" clId="{9B31CF42-3E67-433C-97F4-82A38F3CFF2E}" dt="2019-10-15T00:23:26.121" v="1844" actId="478"/>
          <ac:picMkLst>
            <pc:docMk/>
            <pc:sldMk cId="3243605772" sldId="538"/>
            <ac:picMk id="5" creationId="{0111E212-E3FF-48A6-8A3E-381C77EB35FA}"/>
          </ac:picMkLst>
        </pc:picChg>
        <pc:picChg chg="add del mod">
          <ac:chgData name="Sean Feldman" userId="c0f75423fe67f72e" providerId="LiveId" clId="{9B31CF42-3E67-433C-97F4-82A38F3CFF2E}" dt="2019-10-15T00:23:37.240" v="1847" actId="478"/>
          <ac:picMkLst>
            <pc:docMk/>
            <pc:sldMk cId="3243605772" sldId="538"/>
            <ac:picMk id="6" creationId="{37365D4B-731A-4E7A-9B44-28406BB30760}"/>
          </ac:picMkLst>
        </pc:picChg>
        <pc:picChg chg="add mod">
          <ac:chgData name="Sean Feldman" userId="c0f75423fe67f72e" providerId="LiveId" clId="{9B31CF42-3E67-433C-97F4-82A38F3CFF2E}" dt="2019-10-15T00:23:34.584" v="1846" actId="1076"/>
          <ac:picMkLst>
            <pc:docMk/>
            <pc:sldMk cId="3243605772" sldId="538"/>
            <ac:picMk id="7" creationId="{274ACE05-9C2B-4F31-BA05-72945FB7A482}"/>
          </ac:picMkLst>
        </pc:picChg>
        <pc:picChg chg="add mod">
          <ac:chgData name="Sean Feldman" userId="c0f75423fe67f72e" providerId="LiveId" clId="{9B31CF42-3E67-433C-97F4-82A38F3CFF2E}" dt="2019-10-15T00:23:54.081" v="1849" actId="1076"/>
          <ac:picMkLst>
            <pc:docMk/>
            <pc:sldMk cId="3243605772" sldId="538"/>
            <ac:picMk id="8" creationId="{CA810624-DE8C-42B8-942B-81553F432051}"/>
          </ac:picMkLst>
        </pc:picChg>
      </pc:sldChg>
      <pc:sldChg chg="addSp delSp modSp add">
        <pc:chgData name="Sean Feldman" userId="c0f75423fe67f72e" providerId="LiveId" clId="{9B31CF42-3E67-433C-97F4-82A38F3CFF2E}" dt="2019-10-16T05:31:36.322" v="3509" actId="1076"/>
        <pc:sldMkLst>
          <pc:docMk/>
          <pc:sldMk cId="969011329" sldId="539"/>
        </pc:sldMkLst>
        <pc:spChg chg="mod">
          <ac:chgData name="Sean Feldman" userId="c0f75423fe67f72e" providerId="LiveId" clId="{9B31CF42-3E67-433C-97F4-82A38F3CFF2E}" dt="2019-10-15T00:24:05.287" v="1851" actId="6549"/>
          <ac:spMkLst>
            <pc:docMk/>
            <pc:sldMk cId="969011329" sldId="539"/>
            <ac:spMk id="2" creationId="{A174934B-E250-4823-AF20-7C1C7CFD5C71}"/>
          </ac:spMkLst>
        </pc:spChg>
        <pc:picChg chg="add del">
          <ac:chgData name="Sean Feldman" userId="c0f75423fe67f72e" providerId="LiveId" clId="{9B31CF42-3E67-433C-97F4-82A38F3CFF2E}" dt="2019-10-15T00:24:56.853" v="1858" actId="478"/>
          <ac:picMkLst>
            <pc:docMk/>
            <pc:sldMk cId="969011329" sldId="539"/>
            <ac:picMk id="3" creationId="{CD2F38AD-88A6-4EE8-9156-1032148C165F}"/>
          </ac:picMkLst>
        </pc:picChg>
        <pc:picChg chg="add del mod">
          <ac:chgData name="Sean Feldman" userId="c0f75423fe67f72e" providerId="LiveId" clId="{9B31CF42-3E67-433C-97F4-82A38F3CFF2E}" dt="2019-10-15T00:24:55.463" v="1857"/>
          <ac:picMkLst>
            <pc:docMk/>
            <pc:sldMk cId="969011329" sldId="539"/>
            <ac:picMk id="4" creationId="{8105B1CF-7B4A-47AA-A961-D41DEE969270}"/>
          </ac:picMkLst>
        </pc:picChg>
        <pc:picChg chg="mod">
          <ac:chgData name="Sean Feldman" userId="c0f75423fe67f72e" providerId="LiveId" clId="{9B31CF42-3E67-433C-97F4-82A38F3CFF2E}" dt="2019-10-16T05:31:36.322" v="3509" actId="1076"/>
          <ac:picMkLst>
            <pc:docMk/>
            <pc:sldMk cId="969011329" sldId="539"/>
            <ac:picMk id="7" creationId="{274ACE05-9C2B-4F31-BA05-72945FB7A482}"/>
          </ac:picMkLst>
        </pc:picChg>
        <pc:picChg chg="mod">
          <ac:chgData name="Sean Feldman" userId="c0f75423fe67f72e" providerId="LiveId" clId="{9B31CF42-3E67-433C-97F4-82A38F3CFF2E}" dt="2019-10-16T05:31:36.322" v="3509" actId="1076"/>
          <ac:picMkLst>
            <pc:docMk/>
            <pc:sldMk cId="969011329" sldId="539"/>
            <ac:picMk id="8" creationId="{CA810624-DE8C-42B8-942B-81553F432051}"/>
          </ac:picMkLst>
        </pc:picChg>
        <pc:picChg chg="add mod">
          <ac:chgData name="Sean Feldman" userId="c0f75423fe67f72e" providerId="LiveId" clId="{9B31CF42-3E67-433C-97F4-82A38F3CFF2E}" dt="2019-10-16T05:31:28.874" v="3508" actId="13822"/>
          <ac:picMkLst>
            <pc:docMk/>
            <pc:sldMk cId="969011329" sldId="539"/>
            <ac:picMk id="9" creationId="{CA6D1311-3C8F-4E91-8AE9-74FA6DCCD707}"/>
          </ac:picMkLst>
        </pc:picChg>
      </pc:sldChg>
      <pc:sldChg chg="addSp delSp modSp add modNotesTx">
        <pc:chgData name="Sean Feldman" userId="c0f75423fe67f72e" providerId="LiveId" clId="{9B31CF42-3E67-433C-97F4-82A38F3CFF2E}" dt="2019-10-16T05:30:50.077" v="3502" actId="14100"/>
        <pc:sldMkLst>
          <pc:docMk/>
          <pc:sldMk cId="4081758911" sldId="540"/>
        </pc:sldMkLst>
        <pc:spChg chg="del">
          <ac:chgData name="Sean Feldman" userId="c0f75423fe67f72e" providerId="LiveId" clId="{9B31CF42-3E67-433C-97F4-82A38F3CFF2E}" dt="2019-10-15T00:25:38.500" v="1861"/>
          <ac:spMkLst>
            <pc:docMk/>
            <pc:sldMk cId="4081758911" sldId="540"/>
            <ac:spMk id="2" creationId="{0D8B52A2-DD58-43A7-9849-54D3BD9EDB75}"/>
          </ac:spMkLst>
        </pc:spChg>
        <pc:spChg chg="del">
          <ac:chgData name="Sean Feldman" userId="c0f75423fe67f72e" providerId="LiveId" clId="{9B31CF42-3E67-433C-97F4-82A38F3CFF2E}" dt="2019-10-15T00:25:38.500" v="1861"/>
          <ac:spMkLst>
            <pc:docMk/>
            <pc:sldMk cId="4081758911" sldId="540"/>
            <ac:spMk id="3" creationId="{E18DCC3E-51E5-4511-97F9-E34A9536A920}"/>
          </ac:spMkLst>
        </pc:spChg>
        <pc:spChg chg="add mod">
          <ac:chgData name="Sean Feldman" userId="c0f75423fe67f72e" providerId="LiveId" clId="{9B31CF42-3E67-433C-97F4-82A38F3CFF2E}" dt="2019-10-15T00:25:45.191" v="1878" actId="20577"/>
          <ac:spMkLst>
            <pc:docMk/>
            <pc:sldMk cId="4081758911" sldId="540"/>
            <ac:spMk id="4" creationId="{325B930E-05E4-4CC6-BFA6-6879C8979741}"/>
          </ac:spMkLst>
        </pc:spChg>
        <pc:spChg chg="add mod">
          <ac:chgData name="Sean Feldman" userId="c0f75423fe67f72e" providerId="LiveId" clId="{9B31CF42-3E67-433C-97F4-82A38F3CFF2E}" dt="2019-10-16T05:30:50.077" v="3502" actId="14100"/>
          <ac:spMkLst>
            <pc:docMk/>
            <pc:sldMk cId="4081758911" sldId="540"/>
            <ac:spMk id="5" creationId="{BFAABB02-6EBC-4A74-811C-4A51333F02E7}"/>
          </ac:spMkLst>
        </pc:spChg>
      </pc:sldChg>
      <pc:sldChg chg="addSp delSp modSp add">
        <pc:chgData name="Sean Feldman" userId="c0f75423fe67f72e" providerId="LiveId" clId="{9B31CF42-3E67-433C-97F4-82A38F3CFF2E}" dt="2019-10-16T05:31:44.477" v="3511" actId="1076"/>
        <pc:sldMkLst>
          <pc:docMk/>
          <pc:sldMk cId="602255212" sldId="541"/>
        </pc:sldMkLst>
        <pc:spChg chg="del">
          <ac:chgData name="Sean Feldman" userId="c0f75423fe67f72e" providerId="LiveId" clId="{9B31CF42-3E67-433C-97F4-82A38F3CFF2E}" dt="2019-10-15T04:23:35.898" v="1914"/>
          <ac:spMkLst>
            <pc:docMk/>
            <pc:sldMk cId="602255212" sldId="541"/>
            <ac:spMk id="2" creationId="{96A9A320-A1BD-4871-B406-F0512A01DCAC}"/>
          </ac:spMkLst>
        </pc:spChg>
        <pc:spChg chg="del">
          <ac:chgData name="Sean Feldman" userId="c0f75423fe67f72e" providerId="LiveId" clId="{9B31CF42-3E67-433C-97F4-82A38F3CFF2E}" dt="2019-10-15T04:23:35.898" v="1914"/>
          <ac:spMkLst>
            <pc:docMk/>
            <pc:sldMk cId="602255212" sldId="541"/>
            <ac:spMk id="3" creationId="{70656CEF-3F9A-459F-970A-11A4A612B4AC}"/>
          </ac:spMkLst>
        </pc:spChg>
        <pc:spChg chg="add mod">
          <ac:chgData name="Sean Feldman" userId="c0f75423fe67f72e" providerId="LiveId" clId="{9B31CF42-3E67-433C-97F4-82A38F3CFF2E}" dt="2019-10-15T04:24:26.120" v="1947" actId="20577"/>
          <ac:spMkLst>
            <pc:docMk/>
            <pc:sldMk cId="602255212" sldId="541"/>
            <ac:spMk id="4" creationId="{18BEBDD6-410F-499E-A991-E401EFCC8EBD}"/>
          </ac:spMkLst>
        </pc:spChg>
        <pc:picChg chg="add mod">
          <ac:chgData name="Sean Feldman" userId="c0f75423fe67f72e" providerId="LiveId" clId="{9B31CF42-3E67-433C-97F4-82A38F3CFF2E}" dt="2019-10-16T05:31:42.107" v="3510" actId="13822"/>
          <ac:picMkLst>
            <pc:docMk/>
            <pc:sldMk cId="602255212" sldId="541"/>
            <ac:picMk id="5" creationId="{BFE41654-96D4-46E7-A42C-E88C41754ECC}"/>
          </ac:picMkLst>
        </pc:picChg>
        <pc:picChg chg="add mod">
          <ac:chgData name="Sean Feldman" userId="c0f75423fe67f72e" providerId="LiveId" clId="{9B31CF42-3E67-433C-97F4-82A38F3CFF2E}" dt="2019-10-16T05:31:44.477" v="3511" actId="1076"/>
          <ac:picMkLst>
            <pc:docMk/>
            <pc:sldMk cId="602255212" sldId="541"/>
            <ac:picMk id="6" creationId="{7B6F97C8-E1AD-416C-9C1E-3A228A0B18AA}"/>
          </ac:picMkLst>
        </pc:picChg>
      </pc:sldChg>
      <pc:sldChg chg="addSp delSp modSp add">
        <pc:chgData name="Sean Feldman" userId="c0f75423fe67f72e" providerId="LiveId" clId="{9B31CF42-3E67-433C-97F4-82A38F3CFF2E}" dt="2019-10-16T05:31:49.906" v="3512" actId="13822"/>
        <pc:sldMkLst>
          <pc:docMk/>
          <pc:sldMk cId="3037848057" sldId="542"/>
        </pc:sldMkLst>
        <pc:spChg chg="mod">
          <ac:chgData name="Sean Feldman" userId="c0f75423fe67f72e" providerId="LiveId" clId="{9B31CF42-3E67-433C-97F4-82A38F3CFF2E}" dt="2019-10-15T04:24:29.010" v="1949" actId="20577"/>
          <ac:spMkLst>
            <pc:docMk/>
            <pc:sldMk cId="3037848057" sldId="542"/>
            <ac:spMk id="4" creationId="{18BEBDD6-410F-499E-A991-E401EFCC8EBD}"/>
          </ac:spMkLst>
        </pc:spChg>
        <pc:picChg chg="add del mod">
          <ac:chgData name="Sean Feldman" userId="c0f75423fe67f72e" providerId="LiveId" clId="{9B31CF42-3E67-433C-97F4-82A38F3CFF2E}" dt="2019-10-15T04:25:21.309" v="1953"/>
          <ac:picMkLst>
            <pc:docMk/>
            <pc:sldMk cId="3037848057" sldId="542"/>
            <ac:picMk id="2" creationId="{BD596326-2E9B-4621-A103-D91C36716922}"/>
          </ac:picMkLst>
        </pc:picChg>
        <pc:picChg chg="del">
          <ac:chgData name="Sean Feldman" userId="c0f75423fe67f72e" providerId="LiveId" clId="{9B31CF42-3E67-433C-97F4-82A38F3CFF2E}" dt="2019-10-15T04:25:22.880" v="1954" actId="478"/>
          <ac:picMkLst>
            <pc:docMk/>
            <pc:sldMk cId="3037848057" sldId="542"/>
            <ac:picMk id="5" creationId="{BFE41654-96D4-46E7-A42C-E88C41754ECC}"/>
          </ac:picMkLst>
        </pc:picChg>
        <pc:picChg chg="mod">
          <ac:chgData name="Sean Feldman" userId="c0f75423fe67f72e" providerId="LiveId" clId="{9B31CF42-3E67-433C-97F4-82A38F3CFF2E}" dt="2019-10-15T04:25:26.731" v="1956" actId="1076"/>
          <ac:picMkLst>
            <pc:docMk/>
            <pc:sldMk cId="3037848057" sldId="542"/>
            <ac:picMk id="6" creationId="{7B6F97C8-E1AD-416C-9C1E-3A228A0B18AA}"/>
          </ac:picMkLst>
        </pc:picChg>
        <pc:picChg chg="add mod">
          <ac:chgData name="Sean Feldman" userId="c0f75423fe67f72e" providerId="LiveId" clId="{9B31CF42-3E67-433C-97F4-82A38F3CFF2E}" dt="2019-10-16T05:31:49.906" v="3512" actId="13822"/>
          <ac:picMkLst>
            <pc:docMk/>
            <pc:sldMk cId="3037848057" sldId="542"/>
            <ac:picMk id="7" creationId="{74FD04A2-48E4-40B4-A41E-84C87541CF98}"/>
          </ac:picMkLst>
        </pc:picChg>
      </pc:sldChg>
      <pc:sldChg chg="addSp delSp modSp add">
        <pc:chgData name="Sean Feldman" userId="c0f75423fe67f72e" providerId="LiveId" clId="{9B31CF42-3E67-433C-97F4-82A38F3CFF2E}" dt="2019-10-16T05:31:56.595" v="3513" actId="13822"/>
        <pc:sldMkLst>
          <pc:docMk/>
          <pc:sldMk cId="1595845764" sldId="543"/>
        </pc:sldMkLst>
        <pc:spChg chg="del">
          <ac:chgData name="Sean Feldman" userId="c0f75423fe67f72e" providerId="LiveId" clId="{9B31CF42-3E67-433C-97F4-82A38F3CFF2E}" dt="2019-10-15T04:40:26.963" v="1958"/>
          <ac:spMkLst>
            <pc:docMk/>
            <pc:sldMk cId="1595845764" sldId="543"/>
            <ac:spMk id="2" creationId="{4411D366-249A-4808-93B9-8723E0092AF6}"/>
          </ac:spMkLst>
        </pc:spChg>
        <pc:spChg chg="del">
          <ac:chgData name="Sean Feldman" userId="c0f75423fe67f72e" providerId="LiveId" clId="{9B31CF42-3E67-433C-97F4-82A38F3CFF2E}" dt="2019-10-15T04:40:26.963" v="1958"/>
          <ac:spMkLst>
            <pc:docMk/>
            <pc:sldMk cId="1595845764" sldId="543"/>
            <ac:spMk id="3" creationId="{286F5C14-4B7A-435D-B764-409893E23F52}"/>
          </ac:spMkLst>
        </pc:spChg>
        <pc:spChg chg="add del mod">
          <ac:chgData name="Sean Feldman" userId="c0f75423fe67f72e" providerId="LiveId" clId="{9B31CF42-3E67-433C-97F4-82A38F3CFF2E}" dt="2019-10-15T04:42:33.472" v="1962" actId="478"/>
          <ac:spMkLst>
            <pc:docMk/>
            <pc:sldMk cId="1595845764" sldId="543"/>
            <ac:spMk id="4" creationId="{3BF5D9B9-0171-4BDC-A82C-87B5376975D2}"/>
          </ac:spMkLst>
        </pc:spChg>
        <pc:picChg chg="add mod">
          <ac:chgData name="Sean Feldman" userId="c0f75423fe67f72e" providerId="LiveId" clId="{9B31CF42-3E67-433C-97F4-82A38F3CFF2E}" dt="2019-10-16T05:31:56.595" v="3513" actId="13822"/>
          <ac:picMkLst>
            <pc:docMk/>
            <pc:sldMk cId="1595845764" sldId="543"/>
            <ac:picMk id="5" creationId="{4025E8FC-EB4E-47FD-9267-37D41D02CEAB}"/>
          </ac:picMkLst>
        </pc:picChg>
        <pc:picChg chg="add mod">
          <ac:chgData name="Sean Feldman" userId="c0f75423fe67f72e" providerId="LiveId" clId="{9B31CF42-3E67-433C-97F4-82A38F3CFF2E}" dt="2019-10-15T04:42:59.018" v="1965" actId="1076"/>
          <ac:picMkLst>
            <pc:docMk/>
            <pc:sldMk cId="1595845764" sldId="543"/>
            <ac:picMk id="6" creationId="{504F7205-2DBB-4283-96B1-611A54BD2150}"/>
          </ac:picMkLst>
        </pc:picChg>
        <pc:picChg chg="add mod">
          <ac:chgData name="Sean Feldman" userId="c0f75423fe67f72e" providerId="LiveId" clId="{9B31CF42-3E67-433C-97F4-82A38F3CFF2E}" dt="2019-10-15T04:43:10.960" v="1967" actId="1076"/>
          <ac:picMkLst>
            <pc:docMk/>
            <pc:sldMk cId="1595845764" sldId="543"/>
            <ac:picMk id="7" creationId="{161B315A-936E-4B1F-BE91-1D1CD2830469}"/>
          </ac:picMkLst>
        </pc:picChg>
        <pc:picChg chg="add mod">
          <ac:chgData name="Sean Feldman" userId="c0f75423fe67f72e" providerId="LiveId" clId="{9B31CF42-3E67-433C-97F4-82A38F3CFF2E}" dt="2019-10-15T04:44:00.804" v="1968" actId="571"/>
          <ac:picMkLst>
            <pc:docMk/>
            <pc:sldMk cId="1595845764" sldId="543"/>
            <ac:picMk id="8" creationId="{51807670-A952-4869-B212-8435BB4F6D82}"/>
          </ac:picMkLst>
        </pc:picChg>
        <pc:picChg chg="add mod">
          <ac:chgData name="Sean Feldman" userId="c0f75423fe67f72e" providerId="LiveId" clId="{9B31CF42-3E67-433C-97F4-82A38F3CFF2E}" dt="2019-10-15T04:44:12.828" v="1970" actId="1076"/>
          <ac:picMkLst>
            <pc:docMk/>
            <pc:sldMk cId="1595845764" sldId="543"/>
            <ac:picMk id="9" creationId="{DC36C560-8E6C-4676-B0C5-26E10BAC0720}"/>
          </ac:picMkLst>
        </pc:picChg>
        <pc:picChg chg="add del">
          <ac:chgData name="Sean Feldman" userId="c0f75423fe67f72e" providerId="LiveId" clId="{9B31CF42-3E67-433C-97F4-82A38F3CFF2E}" dt="2019-10-15T05:06:58.904" v="1982" actId="478"/>
          <ac:picMkLst>
            <pc:docMk/>
            <pc:sldMk cId="1595845764" sldId="543"/>
            <ac:picMk id="10" creationId="{B14E94E5-35AE-4536-A18F-D5FD64BA76EB}"/>
          </ac:picMkLst>
        </pc:picChg>
      </pc:sldChg>
      <pc:sldChg chg="addSp delSp modSp add">
        <pc:chgData name="Sean Feldman" userId="c0f75423fe67f72e" providerId="LiveId" clId="{9B31CF42-3E67-433C-97F4-82A38F3CFF2E}" dt="2019-10-16T05:32:01.647" v="3514" actId="13822"/>
        <pc:sldMkLst>
          <pc:docMk/>
          <pc:sldMk cId="11482795" sldId="544"/>
        </pc:sldMkLst>
        <pc:spChg chg="del">
          <ac:chgData name="Sean Feldman" userId="c0f75423fe67f72e" providerId="LiveId" clId="{9B31CF42-3E67-433C-97F4-82A38F3CFF2E}" dt="2019-10-15T05:05:55.955" v="1978"/>
          <ac:spMkLst>
            <pc:docMk/>
            <pc:sldMk cId="11482795" sldId="544"/>
            <ac:spMk id="2" creationId="{521B5779-48A0-4C73-8E41-6CD40629E606}"/>
          </ac:spMkLst>
        </pc:spChg>
        <pc:spChg chg="del">
          <ac:chgData name="Sean Feldman" userId="c0f75423fe67f72e" providerId="LiveId" clId="{9B31CF42-3E67-433C-97F4-82A38F3CFF2E}" dt="2019-10-15T05:05:55.955" v="1978"/>
          <ac:spMkLst>
            <pc:docMk/>
            <pc:sldMk cId="11482795" sldId="544"/>
            <ac:spMk id="3" creationId="{AA68C114-0DA8-414B-BB06-F276CECC884D}"/>
          </ac:spMkLst>
        </pc:spChg>
        <pc:spChg chg="add mod">
          <ac:chgData name="Sean Feldman" userId="c0f75423fe67f72e" providerId="LiveId" clId="{9B31CF42-3E67-433C-97F4-82A38F3CFF2E}" dt="2019-10-15T05:08:28.191" v="1999" actId="20577"/>
          <ac:spMkLst>
            <pc:docMk/>
            <pc:sldMk cId="11482795" sldId="544"/>
            <ac:spMk id="7" creationId="{F051EEB7-06A9-41F5-861A-2971BA346AD6}"/>
          </ac:spMkLst>
        </pc:spChg>
        <pc:spChg chg="add mod">
          <ac:chgData name="Sean Feldman" userId="c0f75423fe67f72e" providerId="LiveId" clId="{9B31CF42-3E67-433C-97F4-82A38F3CFF2E}" dt="2019-10-15T05:08:37.236" v="2003" actId="1076"/>
          <ac:spMkLst>
            <pc:docMk/>
            <pc:sldMk cId="11482795" sldId="544"/>
            <ac:spMk id="10" creationId="{6C0C4F11-5819-4174-BA76-94261FF92F33}"/>
          </ac:spMkLst>
        </pc:spChg>
        <pc:spChg chg="add mod">
          <ac:chgData name="Sean Feldman" userId="c0f75423fe67f72e" providerId="LiveId" clId="{9B31CF42-3E67-433C-97F4-82A38F3CFF2E}" dt="2019-10-15T05:08:40.572" v="2004" actId="1076"/>
          <ac:spMkLst>
            <pc:docMk/>
            <pc:sldMk cId="11482795" sldId="544"/>
            <ac:spMk id="11" creationId="{AE4B8278-692F-46DF-BC0A-02F978A2C6CE}"/>
          </ac:spMkLst>
        </pc:spChg>
        <pc:spChg chg="add mod">
          <ac:chgData name="Sean Feldman" userId="c0f75423fe67f72e" providerId="LiveId" clId="{9B31CF42-3E67-433C-97F4-82A38F3CFF2E}" dt="2019-10-15T05:08:42.438" v="2005" actId="1076"/>
          <ac:spMkLst>
            <pc:docMk/>
            <pc:sldMk cId="11482795" sldId="544"/>
            <ac:spMk id="12" creationId="{FF38034B-9965-4826-AB3D-E2659A81221A}"/>
          </ac:spMkLst>
        </pc:spChg>
        <pc:spChg chg="add mod">
          <ac:chgData name="Sean Feldman" userId="c0f75423fe67f72e" providerId="LiveId" clId="{9B31CF42-3E67-433C-97F4-82A38F3CFF2E}" dt="2019-10-15T05:08:50.861" v="2008" actId="20577"/>
          <ac:spMkLst>
            <pc:docMk/>
            <pc:sldMk cId="11482795" sldId="544"/>
            <ac:spMk id="22" creationId="{7472C3C4-354C-4EA6-8933-63BAE070398E}"/>
          </ac:spMkLst>
        </pc:spChg>
        <pc:picChg chg="add mod ord">
          <ac:chgData name="Sean Feldman" userId="c0f75423fe67f72e" providerId="LiveId" clId="{9B31CF42-3E67-433C-97F4-82A38F3CFF2E}" dt="2019-10-16T05:32:01.647" v="3514" actId="13822"/>
          <ac:picMkLst>
            <pc:docMk/>
            <pc:sldMk cId="11482795" sldId="544"/>
            <ac:picMk id="4" creationId="{ECF443B7-FD45-4DD3-8597-68809AA640D5}"/>
          </ac:picMkLst>
        </pc:picChg>
        <pc:picChg chg="add del">
          <ac:chgData name="Sean Feldman" userId="c0f75423fe67f72e" providerId="LiveId" clId="{9B31CF42-3E67-433C-97F4-82A38F3CFF2E}" dt="2019-10-15T05:07:13.626" v="1987" actId="478"/>
          <ac:picMkLst>
            <pc:docMk/>
            <pc:sldMk cId="11482795" sldId="544"/>
            <ac:picMk id="5" creationId="{240D3DA3-F045-487F-9DC0-1FBB339816EB}"/>
          </ac:picMkLst>
        </pc:picChg>
        <pc:picChg chg="add del mod ord">
          <ac:chgData name="Sean Feldman" userId="c0f75423fe67f72e" providerId="LiveId" clId="{9B31CF42-3E67-433C-97F4-82A38F3CFF2E}" dt="2019-10-15T05:19:08.298" v="2022" actId="478"/>
          <ac:picMkLst>
            <pc:docMk/>
            <pc:sldMk cId="11482795" sldId="544"/>
            <ac:picMk id="6" creationId="{337F9F43-026F-4C87-B21A-63AE19531C12}"/>
          </ac:picMkLst>
        </pc:picChg>
        <pc:picChg chg="add mod">
          <ac:chgData name="Sean Feldman" userId="c0f75423fe67f72e" providerId="LiveId" clId="{9B31CF42-3E67-433C-97F4-82A38F3CFF2E}" dt="2019-10-15T05:09:12.040" v="2010" actId="1076"/>
          <ac:picMkLst>
            <pc:docMk/>
            <pc:sldMk cId="11482795" sldId="544"/>
            <ac:picMk id="25" creationId="{F30B3219-147E-473A-94A6-0F9BCDBECF54}"/>
          </ac:picMkLst>
        </pc:picChg>
        <pc:picChg chg="add mod">
          <ac:chgData name="Sean Feldman" userId="c0f75423fe67f72e" providerId="LiveId" clId="{9B31CF42-3E67-433C-97F4-82A38F3CFF2E}" dt="2019-10-15T05:19:11.667" v="2024" actId="1076"/>
          <ac:picMkLst>
            <pc:docMk/>
            <pc:sldMk cId="11482795" sldId="544"/>
            <ac:picMk id="26" creationId="{11B7101C-7DEE-4D81-AE76-BCFB36D118CA}"/>
          </ac:picMkLst>
        </pc:picChg>
        <pc:cxnChg chg="add mod">
          <ac:chgData name="Sean Feldman" userId="c0f75423fe67f72e" providerId="LiveId" clId="{9B31CF42-3E67-433C-97F4-82A38F3CFF2E}" dt="2019-10-15T05:08:37.236" v="2003" actId="1076"/>
          <ac:cxnSpMkLst>
            <pc:docMk/>
            <pc:sldMk cId="11482795" sldId="544"/>
            <ac:cxnSpMk id="9" creationId="{B9628A66-AABE-43FA-A50D-947C2A8B87F7}"/>
          </ac:cxnSpMkLst>
        </pc:cxnChg>
        <pc:cxnChg chg="add mod">
          <ac:chgData name="Sean Feldman" userId="c0f75423fe67f72e" providerId="LiveId" clId="{9B31CF42-3E67-433C-97F4-82A38F3CFF2E}" dt="2019-10-15T05:08:40.572" v="2004" actId="1076"/>
          <ac:cxnSpMkLst>
            <pc:docMk/>
            <pc:sldMk cId="11482795" sldId="544"/>
            <ac:cxnSpMk id="14" creationId="{D517239A-0FE8-43FA-B769-1856746B4C87}"/>
          </ac:cxnSpMkLst>
        </pc:cxnChg>
        <pc:cxnChg chg="add mod">
          <ac:chgData name="Sean Feldman" userId="c0f75423fe67f72e" providerId="LiveId" clId="{9B31CF42-3E67-433C-97F4-82A38F3CFF2E}" dt="2019-10-15T05:08:42.438" v="2005" actId="1076"/>
          <ac:cxnSpMkLst>
            <pc:docMk/>
            <pc:sldMk cId="11482795" sldId="544"/>
            <ac:cxnSpMk id="17" creationId="{49669B74-BCA6-4DB3-8F53-B2B0DD837A46}"/>
          </ac:cxnSpMkLst>
        </pc:cxnChg>
        <pc:cxnChg chg="add mod">
          <ac:chgData name="Sean Feldman" userId="c0f75423fe67f72e" providerId="LiveId" clId="{9B31CF42-3E67-433C-97F4-82A38F3CFF2E}" dt="2019-10-15T05:08:48.455" v="2007" actId="11529"/>
          <ac:cxnSpMkLst>
            <pc:docMk/>
            <pc:sldMk cId="11482795" sldId="544"/>
            <ac:cxnSpMk id="24" creationId="{AEF789FB-ADBC-4395-A6F5-3571EA805FD2}"/>
          </ac:cxnSpMkLst>
        </pc:cxnChg>
      </pc:sldChg>
      <pc:sldChg chg="addSp delSp modSp add">
        <pc:chgData name="Sean Feldman" userId="c0f75423fe67f72e" providerId="LiveId" clId="{9B31CF42-3E67-433C-97F4-82A38F3CFF2E}" dt="2019-10-16T05:32:08.393" v="3515" actId="13822"/>
        <pc:sldMkLst>
          <pc:docMk/>
          <pc:sldMk cId="1573678066" sldId="545"/>
        </pc:sldMkLst>
        <pc:spChg chg="add mod">
          <ac:chgData name="Sean Feldman" userId="c0f75423fe67f72e" providerId="LiveId" clId="{9B31CF42-3E67-433C-97F4-82A38F3CFF2E}" dt="2019-10-15T05:18:10.439" v="2018" actId="13822"/>
          <ac:spMkLst>
            <pc:docMk/>
            <pc:sldMk cId="1573678066" sldId="545"/>
            <ac:spMk id="16" creationId="{F13B3DA1-9403-46E2-9DEE-A5D9A7B0EF02}"/>
          </ac:spMkLst>
        </pc:spChg>
        <pc:spChg chg="mod">
          <ac:chgData name="Sean Feldman" userId="c0f75423fe67f72e" providerId="LiveId" clId="{9B31CF42-3E67-433C-97F4-82A38F3CFF2E}" dt="2019-10-15T05:17:57.197" v="2014" actId="14100"/>
          <ac:spMkLst>
            <pc:docMk/>
            <pc:sldMk cId="1573678066" sldId="545"/>
            <ac:spMk id="22" creationId="{7472C3C4-354C-4EA6-8933-63BAE070398E}"/>
          </ac:spMkLst>
        </pc:spChg>
        <pc:picChg chg="mod">
          <ac:chgData name="Sean Feldman" userId="c0f75423fe67f72e" providerId="LiveId" clId="{9B31CF42-3E67-433C-97F4-82A38F3CFF2E}" dt="2019-10-16T05:32:08.393" v="3515" actId="13822"/>
          <ac:picMkLst>
            <pc:docMk/>
            <pc:sldMk cId="1573678066" sldId="545"/>
            <ac:picMk id="4" creationId="{ECF443B7-FD45-4DD3-8597-68809AA640D5}"/>
          </ac:picMkLst>
        </pc:picChg>
        <pc:picChg chg="del">
          <ac:chgData name="Sean Feldman" userId="c0f75423fe67f72e" providerId="LiveId" clId="{9B31CF42-3E67-433C-97F4-82A38F3CFF2E}" dt="2019-10-15T05:18:15.345" v="2019" actId="478"/>
          <ac:picMkLst>
            <pc:docMk/>
            <pc:sldMk cId="1573678066" sldId="545"/>
            <ac:picMk id="6" creationId="{337F9F43-026F-4C87-B21A-63AE19531C12}"/>
          </ac:picMkLst>
        </pc:picChg>
        <pc:picChg chg="add mod">
          <ac:chgData name="Sean Feldman" userId="c0f75423fe67f72e" providerId="LiveId" clId="{9B31CF42-3E67-433C-97F4-82A38F3CFF2E}" dt="2019-10-15T05:18:31.356" v="2021" actId="1076"/>
          <ac:picMkLst>
            <pc:docMk/>
            <pc:sldMk cId="1573678066" sldId="545"/>
            <ac:picMk id="13" creationId="{6DD70B5B-898D-4432-9488-01D3DCF73856}"/>
          </ac:picMkLst>
        </pc:picChg>
        <pc:cxnChg chg="add mod">
          <ac:chgData name="Sean Feldman" userId="c0f75423fe67f72e" providerId="LiveId" clId="{9B31CF42-3E67-433C-97F4-82A38F3CFF2E}" dt="2019-10-15T05:18:07.677" v="2017" actId="13822"/>
          <ac:cxnSpMkLst>
            <pc:docMk/>
            <pc:sldMk cId="1573678066" sldId="545"/>
            <ac:cxnSpMk id="8" creationId="{8C2A0755-ACC6-4EBB-828A-5624B35511B9}"/>
          </ac:cxnSpMkLst>
        </pc:cxnChg>
        <pc:cxnChg chg="mod">
          <ac:chgData name="Sean Feldman" userId="c0f75423fe67f72e" providerId="LiveId" clId="{9B31CF42-3E67-433C-97F4-82A38F3CFF2E}" dt="2019-10-15T05:17:57.197" v="2014" actId="14100"/>
          <ac:cxnSpMkLst>
            <pc:docMk/>
            <pc:sldMk cId="1573678066" sldId="545"/>
            <ac:cxnSpMk id="24" creationId="{AEF789FB-ADBC-4395-A6F5-3571EA805FD2}"/>
          </ac:cxnSpMkLst>
        </pc:cxnChg>
      </pc:sldChg>
      <pc:sldChg chg="addSp delSp modSp add modAnim">
        <pc:chgData name="Sean Feldman" userId="c0f75423fe67f72e" providerId="LiveId" clId="{9B31CF42-3E67-433C-97F4-82A38F3CFF2E}" dt="2019-10-16T05:32:22.369" v="3517" actId="13822"/>
        <pc:sldMkLst>
          <pc:docMk/>
          <pc:sldMk cId="2207494845" sldId="546"/>
        </pc:sldMkLst>
        <pc:spChg chg="del">
          <ac:chgData name="Sean Feldman" userId="c0f75423fe67f72e" providerId="LiveId" clId="{9B31CF42-3E67-433C-97F4-82A38F3CFF2E}" dt="2019-10-15T05:36:26.692" v="2048"/>
          <ac:spMkLst>
            <pc:docMk/>
            <pc:sldMk cId="2207494845" sldId="546"/>
            <ac:spMk id="2" creationId="{367EC248-EFE2-4EA2-9CAF-2AAC1C4C18E1}"/>
          </ac:spMkLst>
        </pc:spChg>
        <pc:spChg chg="del">
          <ac:chgData name="Sean Feldman" userId="c0f75423fe67f72e" providerId="LiveId" clId="{9B31CF42-3E67-433C-97F4-82A38F3CFF2E}" dt="2019-10-15T05:36:26.692" v="2048"/>
          <ac:spMkLst>
            <pc:docMk/>
            <pc:sldMk cId="2207494845" sldId="546"/>
            <ac:spMk id="3" creationId="{1411D180-DABB-406A-98B8-DF33F6DF682F}"/>
          </ac:spMkLst>
        </pc:spChg>
        <pc:spChg chg="add mod">
          <ac:chgData name="Sean Feldman" userId="c0f75423fe67f72e" providerId="LiveId" clId="{9B31CF42-3E67-433C-97F4-82A38F3CFF2E}" dt="2019-10-15T05:36:29.494" v="2053" actId="20577"/>
          <ac:spMkLst>
            <pc:docMk/>
            <pc:sldMk cId="2207494845" sldId="546"/>
            <ac:spMk id="4" creationId="{B7FF1821-A63B-4C8D-B669-D20E8A056339}"/>
          </ac:spMkLst>
        </pc:spChg>
        <pc:picChg chg="add mod">
          <ac:chgData name="Sean Feldman" userId="c0f75423fe67f72e" providerId="LiveId" clId="{9B31CF42-3E67-433C-97F4-82A38F3CFF2E}" dt="2019-10-16T05:32:19.478" v="3516" actId="13822"/>
          <ac:picMkLst>
            <pc:docMk/>
            <pc:sldMk cId="2207494845" sldId="546"/>
            <ac:picMk id="5" creationId="{9D1FC390-F19B-48E7-9C12-E63D73A8888D}"/>
          </ac:picMkLst>
        </pc:picChg>
        <pc:picChg chg="add mod">
          <ac:chgData name="Sean Feldman" userId="c0f75423fe67f72e" providerId="LiveId" clId="{9B31CF42-3E67-433C-97F4-82A38F3CFF2E}" dt="2019-10-16T05:32:22.369" v="3517" actId="13822"/>
          <ac:picMkLst>
            <pc:docMk/>
            <pc:sldMk cId="2207494845" sldId="546"/>
            <ac:picMk id="6" creationId="{E83DC40F-EDFF-42AB-A31A-BC30BC8D2F5C}"/>
          </ac:picMkLst>
        </pc:picChg>
        <pc:picChg chg="add del">
          <ac:chgData name="Sean Feldman" userId="c0f75423fe67f72e" providerId="LiveId" clId="{9B31CF42-3E67-433C-97F4-82A38F3CFF2E}" dt="2019-10-15T05:38:27.107" v="2067" actId="478"/>
          <ac:picMkLst>
            <pc:docMk/>
            <pc:sldMk cId="2207494845" sldId="546"/>
            <ac:picMk id="7" creationId="{BDC224CE-AFB1-4372-AA3A-F04ABC57E8A1}"/>
          </ac:picMkLst>
        </pc:picChg>
      </pc:sldChg>
      <pc:sldChg chg="addSp delSp modSp add delAnim">
        <pc:chgData name="Sean Feldman" userId="c0f75423fe67f72e" providerId="LiveId" clId="{9B31CF42-3E67-433C-97F4-82A38F3CFF2E}" dt="2019-10-16T05:32:26.287" v="3518" actId="13822"/>
        <pc:sldMkLst>
          <pc:docMk/>
          <pc:sldMk cId="3571552531" sldId="547"/>
        </pc:sldMkLst>
        <pc:picChg chg="del">
          <ac:chgData name="Sean Feldman" userId="c0f75423fe67f72e" providerId="LiveId" clId="{9B31CF42-3E67-433C-97F4-82A38F3CFF2E}" dt="2019-10-15T05:38:35.889" v="2071" actId="478"/>
          <ac:picMkLst>
            <pc:docMk/>
            <pc:sldMk cId="3571552531" sldId="547"/>
            <ac:picMk id="5" creationId="{9D1FC390-F19B-48E7-9C12-E63D73A8888D}"/>
          </ac:picMkLst>
        </pc:picChg>
        <pc:picChg chg="del">
          <ac:chgData name="Sean Feldman" userId="c0f75423fe67f72e" providerId="LiveId" clId="{9B31CF42-3E67-433C-97F4-82A38F3CFF2E}" dt="2019-10-15T05:38:30.466" v="2068" actId="478"/>
          <ac:picMkLst>
            <pc:docMk/>
            <pc:sldMk cId="3571552531" sldId="547"/>
            <ac:picMk id="6" creationId="{E83DC40F-EDFF-42AB-A31A-BC30BC8D2F5C}"/>
          </ac:picMkLst>
        </pc:picChg>
        <pc:picChg chg="del mod">
          <ac:chgData name="Sean Feldman" userId="c0f75423fe67f72e" providerId="LiveId" clId="{9B31CF42-3E67-433C-97F4-82A38F3CFF2E}" dt="2019-10-15T05:38:34.535" v="2070"/>
          <ac:picMkLst>
            <pc:docMk/>
            <pc:sldMk cId="3571552531" sldId="547"/>
            <ac:picMk id="7" creationId="{BDC224CE-AFB1-4372-AA3A-F04ABC57E8A1}"/>
          </ac:picMkLst>
        </pc:picChg>
        <pc:picChg chg="add mod">
          <ac:chgData name="Sean Feldman" userId="c0f75423fe67f72e" providerId="LiveId" clId="{9B31CF42-3E67-433C-97F4-82A38F3CFF2E}" dt="2019-10-16T05:32:26.287" v="3518" actId="13822"/>
          <ac:picMkLst>
            <pc:docMk/>
            <pc:sldMk cId="3571552531" sldId="547"/>
            <ac:picMk id="8" creationId="{BFFE63BA-561F-4EA6-A52B-39DB55E57384}"/>
          </ac:picMkLst>
        </pc:picChg>
      </pc:sldChg>
      <pc:sldChg chg="addSp delSp modSp add">
        <pc:chgData name="Sean Feldman" userId="c0f75423fe67f72e" providerId="LiveId" clId="{9B31CF42-3E67-433C-97F4-82A38F3CFF2E}" dt="2019-10-15T05:39:36.296" v="2092" actId="13822"/>
        <pc:sldMkLst>
          <pc:docMk/>
          <pc:sldMk cId="4060084490" sldId="548"/>
        </pc:sldMkLst>
        <pc:spChg chg="mod">
          <ac:chgData name="Sean Feldman" userId="c0f75423fe67f72e" providerId="LiveId" clId="{9B31CF42-3E67-433C-97F4-82A38F3CFF2E}" dt="2019-10-15T05:38:58.195" v="2085" actId="20577"/>
          <ac:spMkLst>
            <pc:docMk/>
            <pc:sldMk cId="4060084490" sldId="548"/>
            <ac:spMk id="4" creationId="{B7FF1821-A63B-4C8D-B669-D20E8A056339}"/>
          </ac:spMkLst>
        </pc:spChg>
        <pc:picChg chg="add mod">
          <ac:chgData name="Sean Feldman" userId="c0f75423fe67f72e" providerId="LiveId" clId="{9B31CF42-3E67-433C-97F4-82A38F3CFF2E}" dt="2019-10-15T05:39:11.684" v="2088" actId="1076"/>
          <ac:picMkLst>
            <pc:docMk/>
            <pc:sldMk cId="4060084490" sldId="548"/>
            <ac:picMk id="5" creationId="{A453E878-3EF4-43DA-9600-FE743D9FB7DC}"/>
          </ac:picMkLst>
        </pc:picChg>
        <pc:picChg chg="add mod">
          <ac:chgData name="Sean Feldman" userId="c0f75423fe67f72e" providerId="LiveId" clId="{9B31CF42-3E67-433C-97F4-82A38F3CFF2E}" dt="2019-10-15T05:39:36.296" v="2092" actId="13822"/>
          <ac:picMkLst>
            <pc:docMk/>
            <pc:sldMk cId="4060084490" sldId="548"/>
            <ac:picMk id="6" creationId="{4891AE25-0587-4A59-A28C-AE908376C6ED}"/>
          </ac:picMkLst>
        </pc:picChg>
        <pc:picChg chg="del">
          <ac:chgData name="Sean Feldman" userId="c0f75423fe67f72e" providerId="LiveId" clId="{9B31CF42-3E67-433C-97F4-82A38F3CFF2E}" dt="2019-10-15T05:39:01.283" v="2086" actId="478"/>
          <ac:picMkLst>
            <pc:docMk/>
            <pc:sldMk cId="4060084490" sldId="548"/>
            <ac:picMk id="8" creationId="{BFFE63BA-561F-4EA6-A52B-39DB55E57384}"/>
          </ac:picMkLst>
        </pc:picChg>
      </pc:sldChg>
      <pc:sldChg chg="modSp add modAnim">
        <pc:chgData name="Sean Feldman" userId="c0f75423fe67f72e" providerId="LiveId" clId="{9B31CF42-3E67-433C-97F4-82A38F3CFF2E}" dt="2019-10-15T05:43:32.221" v="2124" actId="14429"/>
        <pc:sldMkLst>
          <pc:docMk/>
          <pc:sldMk cId="270885431" sldId="549"/>
        </pc:sldMkLst>
        <pc:spChg chg="mod">
          <ac:chgData name="Sean Feldman" userId="c0f75423fe67f72e" providerId="LiveId" clId="{9B31CF42-3E67-433C-97F4-82A38F3CFF2E}" dt="2019-10-15T05:41:39.165" v="2094" actId="1076"/>
          <ac:spMkLst>
            <pc:docMk/>
            <pc:sldMk cId="270885431" sldId="549"/>
            <ac:spMk id="6" creationId="{9732546D-EBA6-4AEC-9734-B943083C08F9}"/>
          </ac:spMkLst>
        </pc:spChg>
        <pc:spChg chg="mod">
          <ac:chgData name="Sean Feldman" userId="c0f75423fe67f72e" providerId="LiveId" clId="{9B31CF42-3E67-433C-97F4-82A38F3CFF2E}" dt="2019-10-15T05:43:28.430" v="2121" actId="20577"/>
          <ac:spMkLst>
            <pc:docMk/>
            <pc:sldMk cId="270885431" sldId="549"/>
            <ac:spMk id="27" creationId="{A819E421-5998-4249-9148-EA85D2E9D79D}"/>
          </ac:spMkLst>
        </pc:spChg>
        <pc:spChg chg="mod">
          <ac:chgData name="Sean Feldman" userId="c0f75423fe67f72e" providerId="LiveId" clId="{9B31CF42-3E67-433C-97F4-82A38F3CFF2E}" dt="2019-10-15T05:43:24.391" v="2117" actId="20577"/>
          <ac:spMkLst>
            <pc:docMk/>
            <pc:sldMk cId="270885431" sldId="549"/>
            <ac:spMk id="28" creationId="{DAA68D03-50BA-410B-8402-FB778B0BAFEE}"/>
          </ac:spMkLst>
        </pc:spChg>
        <pc:grpChg chg="mod">
          <ac:chgData name="Sean Feldman" userId="c0f75423fe67f72e" providerId="LiveId" clId="{9B31CF42-3E67-433C-97F4-82A38F3CFF2E}" dt="2019-10-15T05:43:30.619" v="2122" actId="14429"/>
          <ac:grpSpMkLst>
            <pc:docMk/>
            <pc:sldMk cId="270885431" sldId="549"/>
            <ac:grpSpMk id="3" creationId="{C48AE0DA-1C7B-4685-B543-A9B076B5121F}"/>
          </ac:grpSpMkLst>
        </pc:grpChg>
        <pc:grpChg chg="mod">
          <ac:chgData name="Sean Feldman" userId="c0f75423fe67f72e" providerId="LiveId" clId="{9B31CF42-3E67-433C-97F4-82A38F3CFF2E}" dt="2019-10-15T05:43:01.324" v="2102" actId="14429"/>
          <ac:grpSpMkLst>
            <pc:docMk/>
            <pc:sldMk cId="270885431" sldId="549"/>
            <ac:grpSpMk id="21" creationId="{2C38D4D2-0806-4599-B6A0-0D5946AE6D11}"/>
          </ac:grpSpMkLst>
        </pc:grpChg>
        <pc:grpChg chg="mod">
          <ac:chgData name="Sean Feldman" userId="c0f75423fe67f72e" providerId="LiveId" clId="{9B31CF42-3E67-433C-97F4-82A38F3CFF2E}" dt="2019-10-15T05:43:04.010" v="2104" actId="14429"/>
          <ac:grpSpMkLst>
            <pc:docMk/>
            <pc:sldMk cId="270885431" sldId="549"/>
            <ac:grpSpMk id="24" creationId="{C325C415-060A-4461-814E-F9E4EB68CB3C}"/>
          </ac:grpSpMkLst>
        </pc:grpChg>
        <pc:picChg chg="mod">
          <ac:chgData name="Sean Feldman" userId="c0f75423fe67f72e" providerId="LiveId" clId="{9B31CF42-3E67-433C-97F4-82A38F3CFF2E}" dt="2019-10-15T05:43:31.629" v="2123" actId="14429"/>
          <ac:picMkLst>
            <pc:docMk/>
            <pc:sldMk cId="270885431" sldId="549"/>
            <ac:picMk id="1026" creationId="{6B9D300A-F795-420E-9529-36E642540B38}"/>
          </ac:picMkLst>
        </pc:picChg>
        <pc:picChg chg="mod">
          <ac:chgData name="Sean Feldman" userId="c0f75423fe67f72e" providerId="LiveId" clId="{9B31CF42-3E67-433C-97F4-82A38F3CFF2E}" dt="2019-10-15T05:42:55.405" v="2100" actId="14429"/>
          <ac:picMkLst>
            <pc:docMk/>
            <pc:sldMk cId="270885431" sldId="549"/>
            <ac:picMk id="1034" creationId="{A979C683-7F3A-41D8-ADFE-61A25E1A2D2D}"/>
          </ac:picMkLst>
        </pc:picChg>
        <pc:picChg chg="mod">
          <ac:chgData name="Sean Feldman" userId="c0f75423fe67f72e" providerId="LiveId" clId="{9B31CF42-3E67-433C-97F4-82A38F3CFF2E}" dt="2019-10-15T05:43:32.221" v="2124" actId="14429"/>
          <ac:picMkLst>
            <pc:docMk/>
            <pc:sldMk cId="270885431" sldId="549"/>
            <ac:picMk id="19468" creationId="{73AF299D-D61C-4BFA-AEF7-96C58C52B242}"/>
          </ac:picMkLst>
        </pc:picChg>
      </pc:sldChg>
      <pc:sldChg chg="addSp delSp modSp add">
        <pc:chgData name="Sean Feldman" userId="c0f75423fe67f72e" providerId="LiveId" clId="{9B31CF42-3E67-433C-97F4-82A38F3CFF2E}" dt="2019-10-15T05:50:05.555" v="2237" actId="207"/>
        <pc:sldMkLst>
          <pc:docMk/>
          <pc:sldMk cId="648378049" sldId="550"/>
        </pc:sldMkLst>
        <pc:spChg chg="del">
          <ac:chgData name="Sean Feldman" userId="c0f75423fe67f72e" providerId="LiveId" clId="{9B31CF42-3E67-433C-97F4-82A38F3CFF2E}" dt="2019-10-15T05:44:14.927" v="2126" actId="478"/>
          <ac:spMkLst>
            <pc:docMk/>
            <pc:sldMk cId="648378049" sldId="550"/>
            <ac:spMk id="2" creationId="{AF6B9A4B-727E-4A9D-8B81-0C9F18BD7C11}"/>
          </ac:spMkLst>
        </pc:spChg>
        <pc:spChg chg="add mod">
          <ac:chgData name="Sean Feldman" userId="c0f75423fe67f72e" providerId="LiveId" clId="{9B31CF42-3E67-433C-97F4-82A38F3CFF2E}" dt="2019-10-15T05:49:31.720" v="2233" actId="1076"/>
          <ac:spMkLst>
            <pc:docMk/>
            <pc:sldMk cId="648378049" sldId="550"/>
            <ac:spMk id="3" creationId="{D249A2BC-1A8A-4DCE-BDBA-8092A5467193}"/>
          </ac:spMkLst>
        </pc:spChg>
        <pc:spChg chg="add mod">
          <ac:chgData name="Sean Feldman" userId="c0f75423fe67f72e" providerId="LiveId" clId="{9B31CF42-3E67-433C-97F4-82A38F3CFF2E}" dt="2019-10-15T05:49:53.494" v="2235" actId="207"/>
          <ac:spMkLst>
            <pc:docMk/>
            <pc:sldMk cId="648378049" sldId="550"/>
            <ac:spMk id="4" creationId="{792C6F67-730D-4194-B57C-09D6DE43508A}"/>
          </ac:spMkLst>
        </pc:spChg>
        <pc:spChg chg="add mod">
          <ac:chgData name="Sean Feldman" userId="c0f75423fe67f72e" providerId="LiveId" clId="{9B31CF42-3E67-433C-97F4-82A38F3CFF2E}" dt="2019-10-15T05:50:05.555" v="2237" actId="207"/>
          <ac:spMkLst>
            <pc:docMk/>
            <pc:sldMk cId="648378049" sldId="550"/>
            <ac:spMk id="5" creationId="{41A2BC62-9DFE-4EC0-80E8-E99AD317AAEA}"/>
          </ac:spMkLst>
        </pc:spChg>
        <pc:spChg chg="add mod">
          <ac:chgData name="Sean Feldman" userId="c0f75423fe67f72e" providerId="LiveId" clId="{9B31CF42-3E67-433C-97F4-82A38F3CFF2E}" dt="2019-10-15T05:49:59.712" v="2236" actId="207"/>
          <ac:spMkLst>
            <pc:docMk/>
            <pc:sldMk cId="648378049" sldId="550"/>
            <ac:spMk id="6" creationId="{23361974-6201-4B6D-96E9-4CEE405B3316}"/>
          </ac:spMkLst>
        </pc:spChg>
        <pc:spChg chg="add mod">
          <ac:chgData name="Sean Feldman" userId="c0f75423fe67f72e" providerId="LiveId" clId="{9B31CF42-3E67-433C-97F4-82A38F3CFF2E}" dt="2019-10-15T05:49:59.712" v="2236" actId="207"/>
          <ac:spMkLst>
            <pc:docMk/>
            <pc:sldMk cId="648378049" sldId="550"/>
            <ac:spMk id="7" creationId="{6523ACBC-BC95-4338-8646-787F3BE3E9DB}"/>
          </ac:spMkLst>
        </pc:spChg>
        <pc:spChg chg="add mod">
          <ac:chgData name="Sean Feldman" userId="c0f75423fe67f72e" providerId="LiveId" clId="{9B31CF42-3E67-433C-97F4-82A38F3CFF2E}" dt="2019-10-15T05:49:59.712" v="2236" actId="207"/>
          <ac:spMkLst>
            <pc:docMk/>
            <pc:sldMk cId="648378049" sldId="550"/>
            <ac:spMk id="8" creationId="{B331B475-74FB-43C6-B001-66493CCDC625}"/>
          </ac:spMkLst>
        </pc:spChg>
        <pc:spChg chg="add del mod">
          <ac:chgData name="Sean Feldman" userId="c0f75423fe67f72e" providerId="LiveId" clId="{9B31CF42-3E67-433C-97F4-82A38F3CFF2E}" dt="2019-10-15T05:46:48.203" v="2169" actId="478"/>
          <ac:spMkLst>
            <pc:docMk/>
            <pc:sldMk cId="648378049" sldId="550"/>
            <ac:spMk id="9" creationId="{C829C8E5-803C-438A-AFE3-F4C74D39BB0B}"/>
          </ac:spMkLst>
        </pc:spChg>
        <pc:cxnChg chg="add mod">
          <ac:chgData name="Sean Feldman" userId="c0f75423fe67f72e" providerId="LiveId" clId="{9B31CF42-3E67-433C-97F4-82A38F3CFF2E}" dt="2019-10-15T05:49:41.551" v="2234" actId="1076"/>
          <ac:cxnSpMkLst>
            <pc:docMk/>
            <pc:sldMk cId="648378049" sldId="550"/>
            <ac:cxnSpMk id="11" creationId="{5A3BDE8E-1BA6-4D18-8DDF-30424CCDAE8E}"/>
          </ac:cxnSpMkLst>
        </pc:cxnChg>
        <pc:cxnChg chg="add mod">
          <ac:chgData name="Sean Feldman" userId="c0f75423fe67f72e" providerId="LiveId" clId="{9B31CF42-3E67-433C-97F4-82A38F3CFF2E}" dt="2019-10-15T05:49:41.551" v="2234" actId="1076"/>
          <ac:cxnSpMkLst>
            <pc:docMk/>
            <pc:sldMk cId="648378049" sldId="550"/>
            <ac:cxnSpMk id="12" creationId="{DF6D3C6C-C653-4522-9DA2-2F31BCBCE208}"/>
          </ac:cxnSpMkLst>
        </pc:cxnChg>
        <pc:cxnChg chg="add mod">
          <ac:chgData name="Sean Feldman" userId="c0f75423fe67f72e" providerId="LiveId" clId="{9B31CF42-3E67-433C-97F4-82A38F3CFF2E}" dt="2019-10-15T05:49:41.551" v="2234" actId="1076"/>
          <ac:cxnSpMkLst>
            <pc:docMk/>
            <pc:sldMk cId="648378049" sldId="550"/>
            <ac:cxnSpMk id="15" creationId="{8597A695-9CC4-436B-89E4-09D25F1D8130}"/>
          </ac:cxnSpMkLst>
        </pc:cxnChg>
      </pc:sldChg>
      <pc:sldChg chg="addSp delSp modSp add modNotesTx">
        <pc:chgData name="Sean Feldman" userId="c0f75423fe67f72e" providerId="LiveId" clId="{9B31CF42-3E67-433C-97F4-82A38F3CFF2E}" dt="2019-10-16T05:32:55.946" v="3520" actId="14100"/>
        <pc:sldMkLst>
          <pc:docMk/>
          <pc:sldMk cId="3061056386" sldId="551"/>
        </pc:sldMkLst>
        <pc:spChg chg="del">
          <ac:chgData name="Sean Feldman" userId="c0f75423fe67f72e" providerId="LiveId" clId="{9B31CF42-3E67-433C-97F4-82A38F3CFF2E}" dt="2019-10-15T20:19:40.303" v="2299"/>
          <ac:spMkLst>
            <pc:docMk/>
            <pc:sldMk cId="3061056386" sldId="551"/>
            <ac:spMk id="2" creationId="{10CFCC47-60A4-4D1E-B441-B8F493AC95D3}"/>
          </ac:spMkLst>
        </pc:spChg>
        <pc:spChg chg="del">
          <ac:chgData name="Sean Feldman" userId="c0f75423fe67f72e" providerId="LiveId" clId="{9B31CF42-3E67-433C-97F4-82A38F3CFF2E}" dt="2019-10-15T20:19:40.303" v="2299"/>
          <ac:spMkLst>
            <pc:docMk/>
            <pc:sldMk cId="3061056386" sldId="551"/>
            <ac:spMk id="3" creationId="{23465283-66B2-4C27-ABC2-FF24DFDB988A}"/>
          </ac:spMkLst>
        </pc:spChg>
        <pc:spChg chg="add mod">
          <ac:chgData name="Sean Feldman" userId="c0f75423fe67f72e" providerId="LiveId" clId="{9B31CF42-3E67-433C-97F4-82A38F3CFF2E}" dt="2019-10-15T20:20:55.668" v="2340" actId="20577"/>
          <ac:spMkLst>
            <pc:docMk/>
            <pc:sldMk cId="3061056386" sldId="551"/>
            <ac:spMk id="4" creationId="{C0AC2F66-25A2-4220-8D93-E67F5642E31B}"/>
          </ac:spMkLst>
        </pc:spChg>
        <pc:picChg chg="add mod">
          <ac:chgData name="Sean Feldman" userId="c0f75423fe67f72e" providerId="LiveId" clId="{9B31CF42-3E67-433C-97F4-82A38F3CFF2E}" dt="2019-10-16T05:32:55.946" v="3520" actId="14100"/>
          <ac:picMkLst>
            <pc:docMk/>
            <pc:sldMk cId="3061056386" sldId="551"/>
            <ac:picMk id="5" creationId="{ED958F6F-40F2-47CC-B6C6-CE6DB963FF88}"/>
          </ac:picMkLst>
        </pc:picChg>
        <pc:picChg chg="add mod">
          <ac:chgData name="Sean Feldman" userId="c0f75423fe67f72e" providerId="LiveId" clId="{9B31CF42-3E67-433C-97F4-82A38F3CFF2E}" dt="2019-10-16T05:32:55.946" v="3520" actId="14100"/>
          <ac:picMkLst>
            <pc:docMk/>
            <pc:sldMk cId="3061056386" sldId="551"/>
            <ac:picMk id="6" creationId="{F1F93335-1BEA-4B40-84C4-17B43C72A923}"/>
          </ac:picMkLst>
        </pc:picChg>
        <pc:picChg chg="add del mod">
          <ac:chgData name="Sean Feldman" userId="c0f75423fe67f72e" providerId="LiveId" clId="{9B31CF42-3E67-433C-97F4-82A38F3CFF2E}" dt="2019-10-15T20:36:33.848" v="2416" actId="478"/>
          <ac:picMkLst>
            <pc:docMk/>
            <pc:sldMk cId="3061056386" sldId="551"/>
            <ac:picMk id="7" creationId="{91CC81A8-4F35-4D71-8FDF-85E63E4BD51D}"/>
          </ac:picMkLst>
        </pc:picChg>
        <pc:picChg chg="add mod">
          <ac:chgData name="Sean Feldman" userId="c0f75423fe67f72e" providerId="LiveId" clId="{9B31CF42-3E67-433C-97F4-82A38F3CFF2E}" dt="2019-10-15T20:36:38.827" v="2418" actId="1076"/>
          <ac:picMkLst>
            <pc:docMk/>
            <pc:sldMk cId="3061056386" sldId="551"/>
            <ac:picMk id="8" creationId="{379C7549-1D5D-445E-BF7C-18E7C36419A6}"/>
          </ac:picMkLst>
        </pc:picChg>
      </pc:sldChg>
      <pc:sldChg chg="addSp delSp modSp add modAnim">
        <pc:chgData name="Sean Feldman" userId="c0f75423fe67f72e" providerId="LiveId" clId="{9B31CF42-3E67-433C-97F4-82A38F3CFF2E}" dt="2019-10-15T20:44:40.745" v="2602"/>
        <pc:sldMkLst>
          <pc:docMk/>
          <pc:sldMk cId="453507451" sldId="552"/>
        </pc:sldMkLst>
        <pc:spChg chg="mod">
          <ac:chgData name="Sean Feldman" userId="c0f75423fe67f72e" providerId="LiveId" clId="{9B31CF42-3E67-433C-97F4-82A38F3CFF2E}" dt="2019-10-15T20:38:39.858" v="2454" actId="20577"/>
          <ac:spMkLst>
            <pc:docMk/>
            <pc:sldMk cId="453507451" sldId="552"/>
            <ac:spMk id="2" creationId="{76009897-860D-4EC2-BE6A-BAB9CFB142F6}"/>
          </ac:spMkLst>
        </pc:spChg>
        <pc:spChg chg="add del mod">
          <ac:chgData name="Sean Feldman" userId="c0f75423fe67f72e" providerId="LiveId" clId="{9B31CF42-3E67-433C-97F4-82A38F3CFF2E}" dt="2019-10-15T20:43:32.009" v="2569" actId="14100"/>
          <ac:spMkLst>
            <pc:docMk/>
            <pc:sldMk cId="453507451" sldId="552"/>
            <ac:spMk id="3" creationId="{0C2EC9C5-CDDA-4DA1-845A-CEEBC5C2BC3E}"/>
          </ac:spMkLst>
        </pc:spChg>
        <pc:spChg chg="add del">
          <ac:chgData name="Sean Feldman" userId="c0f75423fe67f72e" providerId="LiveId" clId="{9B31CF42-3E67-433C-97F4-82A38F3CFF2E}" dt="2019-10-15T20:43:23.990" v="2563"/>
          <ac:spMkLst>
            <pc:docMk/>
            <pc:sldMk cId="453507451" sldId="552"/>
            <ac:spMk id="4" creationId="{2C0A9D2C-210F-42F9-8653-5F105E618E92}"/>
          </ac:spMkLst>
        </pc:spChg>
        <pc:picChg chg="add mod">
          <ac:chgData name="Sean Feldman" userId="c0f75423fe67f72e" providerId="LiveId" clId="{9B31CF42-3E67-433C-97F4-82A38F3CFF2E}" dt="2019-10-15T20:44:14.313" v="2595" actId="1038"/>
          <ac:picMkLst>
            <pc:docMk/>
            <pc:sldMk cId="453507451" sldId="552"/>
            <ac:picMk id="7" creationId="{3B92AB16-5D15-4025-AC9C-749D15AFD925}"/>
          </ac:picMkLst>
        </pc:picChg>
        <pc:picChg chg="add mod">
          <ac:chgData name="Sean Feldman" userId="c0f75423fe67f72e" providerId="LiveId" clId="{9B31CF42-3E67-433C-97F4-82A38F3CFF2E}" dt="2019-10-15T20:44:23.609" v="2596" actId="1076"/>
          <ac:picMkLst>
            <pc:docMk/>
            <pc:sldMk cId="453507451" sldId="552"/>
            <ac:picMk id="1028" creationId="{592875EB-C5E8-413F-AFE6-CFF476701ECB}"/>
          </ac:picMkLst>
        </pc:picChg>
        <pc:picChg chg="add del">
          <ac:chgData name="Sean Feldman" userId="c0f75423fe67f72e" providerId="LiveId" clId="{9B31CF42-3E67-433C-97F4-82A38F3CFF2E}" dt="2019-10-15T20:43:52.513" v="2576"/>
          <ac:picMkLst>
            <pc:docMk/>
            <pc:sldMk cId="453507451" sldId="552"/>
            <ac:picMk id="1030" creationId="{C014B227-840E-4E42-87C8-F538006CAADC}"/>
          </ac:picMkLst>
        </pc:picChg>
      </pc:sldChg>
      <pc:sldChg chg="addSp delSp modSp add">
        <pc:chgData name="Sean Feldman" userId="c0f75423fe67f72e" providerId="LiveId" clId="{9B31CF42-3E67-433C-97F4-82A38F3CFF2E}" dt="2019-10-16T05:33:05.248" v="3521" actId="13822"/>
        <pc:sldMkLst>
          <pc:docMk/>
          <pc:sldMk cId="3444251533" sldId="553"/>
        </pc:sldMkLst>
        <pc:spChg chg="del">
          <ac:chgData name="Sean Feldman" userId="c0f75423fe67f72e" providerId="LiveId" clId="{9B31CF42-3E67-433C-97F4-82A38F3CFF2E}" dt="2019-10-15T20:59:24.391" v="2605"/>
          <ac:spMkLst>
            <pc:docMk/>
            <pc:sldMk cId="3444251533" sldId="553"/>
            <ac:spMk id="2" creationId="{9F791BC2-9439-4FAE-9AAF-CA8C41F60215}"/>
          </ac:spMkLst>
        </pc:spChg>
        <pc:spChg chg="del">
          <ac:chgData name="Sean Feldman" userId="c0f75423fe67f72e" providerId="LiveId" clId="{9B31CF42-3E67-433C-97F4-82A38F3CFF2E}" dt="2019-10-15T20:59:24.391" v="2605"/>
          <ac:spMkLst>
            <pc:docMk/>
            <pc:sldMk cId="3444251533" sldId="553"/>
            <ac:spMk id="3" creationId="{EE4212FC-CED1-4E99-BBC5-EA50866F1219}"/>
          </ac:spMkLst>
        </pc:spChg>
        <pc:spChg chg="add mod">
          <ac:chgData name="Sean Feldman" userId="c0f75423fe67f72e" providerId="LiveId" clId="{9B31CF42-3E67-433C-97F4-82A38F3CFF2E}" dt="2019-10-15T21:03:15.207" v="2628" actId="20577"/>
          <ac:spMkLst>
            <pc:docMk/>
            <pc:sldMk cId="3444251533" sldId="553"/>
            <ac:spMk id="4" creationId="{348271ED-EE9F-4077-9E80-350A5713C5F7}"/>
          </ac:spMkLst>
        </pc:spChg>
        <pc:spChg chg="add del mod">
          <ac:chgData name="Sean Feldman" userId="c0f75423fe67f72e" providerId="LiveId" clId="{9B31CF42-3E67-433C-97F4-82A38F3CFF2E}" dt="2019-10-15T20:59:30.086" v="2607" actId="478"/>
          <ac:spMkLst>
            <pc:docMk/>
            <pc:sldMk cId="3444251533" sldId="553"/>
            <ac:spMk id="5" creationId="{11279676-3DB2-49D2-B23A-CBD5472346AC}"/>
          </ac:spMkLst>
        </pc:spChg>
        <pc:picChg chg="add mod">
          <ac:chgData name="Sean Feldman" userId="c0f75423fe67f72e" providerId="LiveId" clId="{9B31CF42-3E67-433C-97F4-82A38F3CFF2E}" dt="2019-10-16T05:33:05.248" v="3521" actId="13822"/>
          <ac:picMkLst>
            <pc:docMk/>
            <pc:sldMk cId="3444251533" sldId="553"/>
            <ac:picMk id="6" creationId="{ED9F3F58-76A4-4C64-B389-30A9838E4969}"/>
          </ac:picMkLst>
        </pc:picChg>
        <pc:picChg chg="add del mod">
          <ac:chgData name="Sean Feldman" userId="c0f75423fe67f72e" providerId="LiveId" clId="{9B31CF42-3E67-433C-97F4-82A38F3CFF2E}" dt="2019-10-15T21:07:27.610" v="2678" actId="478"/>
          <ac:picMkLst>
            <pc:docMk/>
            <pc:sldMk cId="3444251533" sldId="553"/>
            <ac:picMk id="7" creationId="{84F7EB3B-316F-413A-A5C1-7877D7316DBF}"/>
          </ac:picMkLst>
        </pc:picChg>
        <pc:picChg chg="add">
          <ac:chgData name="Sean Feldman" userId="c0f75423fe67f72e" providerId="LiveId" clId="{9B31CF42-3E67-433C-97F4-82A38F3CFF2E}" dt="2019-10-15T21:07:27.902" v="2679"/>
          <ac:picMkLst>
            <pc:docMk/>
            <pc:sldMk cId="3444251533" sldId="553"/>
            <ac:picMk id="8" creationId="{393695DA-C36D-4C14-841F-83904796EF29}"/>
          </ac:picMkLst>
        </pc:picChg>
      </pc:sldChg>
      <pc:sldChg chg="add del">
        <pc:chgData name="Sean Feldman" userId="c0f75423fe67f72e" providerId="LiveId" clId="{9B31CF42-3E67-433C-97F4-82A38F3CFF2E}" dt="2019-10-15T20:59:26.041" v="2606" actId="47"/>
        <pc:sldMkLst>
          <pc:docMk/>
          <pc:sldMk cId="1932120573" sldId="554"/>
        </pc:sldMkLst>
      </pc:sldChg>
      <pc:sldChg chg="addSp delSp modSp add">
        <pc:chgData name="Sean Feldman" userId="c0f75423fe67f72e" providerId="LiveId" clId="{9B31CF42-3E67-433C-97F4-82A38F3CFF2E}" dt="2019-10-16T05:33:14.073" v="3523" actId="13822"/>
        <pc:sldMkLst>
          <pc:docMk/>
          <pc:sldMk cId="2875136623" sldId="554"/>
        </pc:sldMkLst>
        <pc:spChg chg="mod">
          <ac:chgData name="Sean Feldman" userId="c0f75423fe67f72e" providerId="LiveId" clId="{9B31CF42-3E67-433C-97F4-82A38F3CFF2E}" dt="2019-10-15T21:16:37.426" v="2699" actId="20577"/>
          <ac:spMkLst>
            <pc:docMk/>
            <pc:sldMk cId="2875136623" sldId="554"/>
            <ac:spMk id="4" creationId="{348271ED-EE9F-4077-9E80-350A5713C5F7}"/>
          </ac:spMkLst>
        </pc:spChg>
        <pc:picChg chg="add del mod">
          <ac:chgData name="Sean Feldman" userId="c0f75423fe67f72e" providerId="LiveId" clId="{9B31CF42-3E67-433C-97F4-82A38F3CFF2E}" dt="2019-10-15T21:06:04.725" v="2667"/>
          <ac:picMkLst>
            <pc:docMk/>
            <pc:sldMk cId="2875136623" sldId="554"/>
            <ac:picMk id="2" creationId="{CDD9E56C-A6C8-41E0-BA2D-57097541698B}"/>
          </ac:picMkLst>
        </pc:picChg>
        <pc:picChg chg="add del mod">
          <ac:chgData name="Sean Feldman" userId="c0f75423fe67f72e" providerId="LiveId" clId="{9B31CF42-3E67-433C-97F4-82A38F3CFF2E}" dt="2019-10-15T21:07:11.468" v="2674"/>
          <ac:picMkLst>
            <pc:docMk/>
            <pc:sldMk cId="2875136623" sldId="554"/>
            <ac:picMk id="3" creationId="{A5E36AF4-B7D6-4972-B0DA-BD97787D12DB}"/>
          </ac:picMkLst>
        </pc:picChg>
        <pc:picChg chg="add mod">
          <ac:chgData name="Sean Feldman" userId="c0f75423fe67f72e" providerId="LiveId" clId="{9B31CF42-3E67-433C-97F4-82A38F3CFF2E}" dt="2019-10-15T21:10:35.059" v="2681" actId="1076"/>
          <ac:picMkLst>
            <pc:docMk/>
            <pc:sldMk cId="2875136623" sldId="554"/>
            <ac:picMk id="5" creationId="{C4BD1F7E-6F1D-4845-9D93-AD5958C2752E}"/>
          </ac:picMkLst>
        </pc:picChg>
        <pc:picChg chg="del">
          <ac:chgData name="Sean Feldman" userId="c0f75423fe67f72e" providerId="LiveId" clId="{9B31CF42-3E67-433C-97F4-82A38F3CFF2E}" dt="2019-10-15T21:06:06.048" v="2668" actId="478"/>
          <ac:picMkLst>
            <pc:docMk/>
            <pc:sldMk cId="2875136623" sldId="554"/>
            <ac:picMk id="6" creationId="{ED9F3F58-76A4-4C64-B389-30A9838E4969}"/>
          </ac:picMkLst>
        </pc:picChg>
        <pc:picChg chg="del mod">
          <ac:chgData name="Sean Feldman" userId="c0f75423fe67f72e" providerId="LiveId" clId="{9B31CF42-3E67-433C-97F4-82A38F3CFF2E}" dt="2019-10-15T21:10:36.492" v="2682" actId="478"/>
          <ac:picMkLst>
            <pc:docMk/>
            <pc:sldMk cId="2875136623" sldId="554"/>
            <ac:picMk id="7" creationId="{84F7EB3B-316F-413A-A5C1-7877D7316DBF}"/>
          </ac:picMkLst>
        </pc:picChg>
        <pc:picChg chg="add del mod">
          <ac:chgData name="Sean Feldman" userId="c0f75423fe67f72e" providerId="LiveId" clId="{9B31CF42-3E67-433C-97F4-82A38F3CFF2E}" dt="2019-10-15T21:07:13.018" v="2675" actId="478"/>
          <ac:picMkLst>
            <pc:docMk/>
            <pc:sldMk cId="2875136623" sldId="554"/>
            <ac:picMk id="8" creationId="{A5361E4C-BC26-4AE4-AF0C-AA0D48C3C0C0}"/>
          </ac:picMkLst>
        </pc:picChg>
        <pc:picChg chg="add del">
          <ac:chgData name="Sean Feldman" userId="c0f75423fe67f72e" providerId="LiveId" clId="{9B31CF42-3E67-433C-97F4-82A38F3CFF2E}" dt="2019-10-15T21:15:17.457" v="2685" actId="478"/>
          <ac:picMkLst>
            <pc:docMk/>
            <pc:sldMk cId="2875136623" sldId="554"/>
            <ac:picMk id="9" creationId="{1EC7158F-A197-425E-AC27-2574D0B43110}"/>
          </ac:picMkLst>
        </pc:picChg>
        <pc:picChg chg="add mod">
          <ac:chgData name="Sean Feldman" userId="c0f75423fe67f72e" providerId="LiveId" clId="{9B31CF42-3E67-433C-97F4-82A38F3CFF2E}" dt="2019-10-16T05:33:14.073" v="3523" actId="13822"/>
          <ac:picMkLst>
            <pc:docMk/>
            <pc:sldMk cId="2875136623" sldId="554"/>
            <ac:picMk id="10" creationId="{2A20AC81-23D3-4D75-A9A7-3FFB7D4CDBC4}"/>
          </ac:picMkLst>
        </pc:picChg>
      </pc:sldChg>
      <pc:sldChg chg="addSp delSp modSp add">
        <pc:chgData name="Sean Feldman" userId="c0f75423fe67f72e" providerId="LiveId" clId="{9B31CF42-3E67-433C-97F4-82A38F3CFF2E}" dt="2019-10-16T05:33:09.454" v="3522" actId="13822"/>
        <pc:sldMkLst>
          <pc:docMk/>
          <pc:sldMk cId="3171585455" sldId="555"/>
        </pc:sldMkLst>
        <pc:spChg chg="mod">
          <ac:chgData name="Sean Feldman" userId="c0f75423fe67f72e" providerId="LiveId" clId="{9B31CF42-3E67-433C-97F4-82A38F3CFF2E}" dt="2019-10-15T21:15:39.083" v="2696" actId="20577"/>
          <ac:spMkLst>
            <pc:docMk/>
            <pc:sldMk cId="3171585455" sldId="555"/>
            <ac:spMk id="4" creationId="{348271ED-EE9F-4077-9E80-350A5713C5F7}"/>
          </ac:spMkLst>
        </pc:spChg>
        <pc:picChg chg="add mod">
          <ac:chgData name="Sean Feldman" userId="c0f75423fe67f72e" providerId="LiveId" clId="{9B31CF42-3E67-433C-97F4-82A38F3CFF2E}" dt="2019-10-16T05:33:09.454" v="3522" actId="13822"/>
          <ac:picMkLst>
            <pc:docMk/>
            <pc:sldMk cId="3171585455" sldId="555"/>
            <ac:picMk id="2" creationId="{7167821B-F364-46CC-B0DA-71F71D840B8F}"/>
          </ac:picMkLst>
        </pc:picChg>
        <pc:picChg chg="del">
          <ac:chgData name="Sean Feldman" userId="c0f75423fe67f72e" providerId="LiveId" clId="{9B31CF42-3E67-433C-97F4-82A38F3CFF2E}" dt="2019-10-15T21:16:54.389" v="2702" actId="478"/>
          <ac:picMkLst>
            <pc:docMk/>
            <pc:sldMk cId="3171585455" sldId="555"/>
            <ac:picMk id="6" creationId="{ED9F3F58-76A4-4C64-B389-30A9838E4969}"/>
          </ac:picMkLst>
        </pc:picChg>
        <pc:picChg chg="add">
          <ac:chgData name="Sean Feldman" userId="c0f75423fe67f72e" providerId="LiveId" clId="{9B31CF42-3E67-433C-97F4-82A38F3CFF2E}" dt="2019-10-15T21:17:10.583" v="2704"/>
          <ac:picMkLst>
            <pc:docMk/>
            <pc:sldMk cId="3171585455" sldId="555"/>
            <ac:picMk id="7" creationId="{F8A4289A-B6AE-40C4-B7B7-7854BBAB2809}"/>
          </ac:picMkLst>
        </pc:picChg>
        <pc:picChg chg="del">
          <ac:chgData name="Sean Feldman" userId="c0f75423fe67f72e" providerId="LiveId" clId="{9B31CF42-3E67-433C-97F4-82A38F3CFF2E}" dt="2019-10-15T21:17:12.778" v="2705" actId="478"/>
          <ac:picMkLst>
            <pc:docMk/>
            <pc:sldMk cId="3171585455" sldId="555"/>
            <ac:picMk id="8" creationId="{393695DA-C36D-4C14-841F-83904796EF29}"/>
          </ac:picMkLst>
        </pc:picChg>
      </pc:sldChg>
      <pc:sldChg chg="addSp delSp add modAnim modNotesTx">
        <pc:chgData name="Sean Feldman" userId="c0f75423fe67f72e" providerId="LiveId" clId="{9B31CF42-3E67-433C-97F4-82A38F3CFF2E}" dt="2019-10-15T21:23:16.075" v="2720" actId="20577"/>
        <pc:sldMkLst>
          <pc:docMk/>
          <pc:sldMk cId="1905645827" sldId="556"/>
        </pc:sldMkLst>
        <pc:spChg chg="del">
          <ac:chgData name="Sean Feldman" userId="c0f75423fe67f72e" providerId="LiveId" clId="{9B31CF42-3E67-433C-97F4-82A38F3CFF2E}" dt="2019-10-15T21:20:38.884" v="2709"/>
          <ac:spMkLst>
            <pc:docMk/>
            <pc:sldMk cId="1905645827" sldId="556"/>
            <ac:spMk id="2" creationId="{355F5E15-CE92-4391-AB42-DD163DF5EB99}"/>
          </ac:spMkLst>
        </pc:spChg>
        <pc:spChg chg="del">
          <ac:chgData name="Sean Feldman" userId="c0f75423fe67f72e" providerId="LiveId" clId="{9B31CF42-3E67-433C-97F4-82A38F3CFF2E}" dt="2019-10-15T21:20:38.884" v="2709"/>
          <ac:spMkLst>
            <pc:docMk/>
            <pc:sldMk cId="1905645827" sldId="556"/>
            <ac:spMk id="3" creationId="{3A5FDFD5-3C52-4161-88FF-6A4533ADDC99}"/>
          </ac:spMkLst>
        </pc:spChg>
        <pc:spChg chg="add">
          <ac:chgData name="Sean Feldman" userId="c0f75423fe67f72e" providerId="LiveId" clId="{9B31CF42-3E67-433C-97F4-82A38F3CFF2E}" dt="2019-10-15T21:20:51.837" v="2710"/>
          <ac:spMkLst>
            <pc:docMk/>
            <pc:sldMk cId="1905645827" sldId="556"/>
            <ac:spMk id="4" creationId="{29DD87D2-C7B5-432E-B5C6-23B4D7ACA003}"/>
          </ac:spMkLst>
        </pc:spChg>
        <pc:spChg chg="add">
          <ac:chgData name="Sean Feldman" userId="c0f75423fe67f72e" providerId="LiveId" clId="{9B31CF42-3E67-433C-97F4-82A38F3CFF2E}" dt="2019-10-15T21:20:51.837" v="2710"/>
          <ac:spMkLst>
            <pc:docMk/>
            <pc:sldMk cId="1905645827" sldId="556"/>
            <ac:spMk id="5" creationId="{FB36F3B8-D87E-487C-9251-535BA490074C}"/>
          </ac:spMkLst>
        </pc:spChg>
        <pc:spChg chg="add">
          <ac:chgData name="Sean Feldman" userId="c0f75423fe67f72e" providerId="LiveId" clId="{9B31CF42-3E67-433C-97F4-82A38F3CFF2E}" dt="2019-10-15T21:20:51.837" v="2710"/>
          <ac:spMkLst>
            <pc:docMk/>
            <pc:sldMk cId="1905645827" sldId="556"/>
            <ac:spMk id="6" creationId="{FCD3B819-61AB-4530-8DAB-1D8161DEC9FD}"/>
          </ac:spMkLst>
        </pc:spChg>
        <pc:spChg chg="add">
          <ac:chgData name="Sean Feldman" userId="c0f75423fe67f72e" providerId="LiveId" clId="{9B31CF42-3E67-433C-97F4-82A38F3CFF2E}" dt="2019-10-15T21:20:51.837" v="2710"/>
          <ac:spMkLst>
            <pc:docMk/>
            <pc:sldMk cId="1905645827" sldId="556"/>
            <ac:spMk id="7" creationId="{4BFDED3B-76A1-441C-9B2A-67F8449B99F4}"/>
          </ac:spMkLst>
        </pc:spChg>
        <pc:spChg chg="add">
          <ac:chgData name="Sean Feldman" userId="c0f75423fe67f72e" providerId="LiveId" clId="{9B31CF42-3E67-433C-97F4-82A38F3CFF2E}" dt="2019-10-15T21:20:51.837" v="2710"/>
          <ac:spMkLst>
            <pc:docMk/>
            <pc:sldMk cId="1905645827" sldId="556"/>
            <ac:spMk id="8" creationId="{AD8E8C85-0CF6-4A10-A5EB-B453D32964E1}"/>
          </ac:spMkLst>
        </pc:spChg>
        <pc:picChg chg="add">
          <ac:chgData name="Sean Feldman" userId="c0f75423fe67f72e" providerId="LiveId" clId="{9B31CF42-3E67-433C-97F4-82A38F3CFF2E}" dt="2019-10-15T21:20:51.837" v="2710"/>
          <ac:picMkLst>
            <pc:docMk/>
            <pc:sldMk cId="1905645827" sldId="556"/>
            <ac:picMk id="9" creationId="{1664BBA3-A5C2-4869-A99B-D00487F9F013}"/>
          </ac:picMkLst>
        </pc:picChg>
        <pc:picChg chg="add">
          <ac:chgData name="Sean Feldman" userId="c0f75423fe67f72e" providerId="LiveId" clId="{9B31CF42-3E67-433C-97F4-82A38F3CFF2E}" dt="2019-10-15T21:20:51.837" v="2710"/>
          <ac:picMkLst>
            <pc:docMk/>
            <pc:sldMk cId="1905645827" sldId="556"/>
            <ac:picMk id="10" creationId="{ADD0DF9A-3022-476D-9073-DC5E8AA4EB36}"/>
          </ac:picMkLst>
        </pc:picChg>
        <pc:picChg chg="add">
          <ac:chgData name="Sean Feldman" userId="c0f75423fe67f72e" providerId="LiveId" clId="{9B31CF42-3E67-433C-97F4-82A38F3CFF2E}" dt="2019-10-15T21:20:51.837" v="2710"/>
          <ac:picMkLst>
            <pc:docMk/>
            <pc:sldMk cId="1905645827" sldId="556"/>
            <ac:picMk id="11" creationId="{C9B907E0-C9A5-4062-98A2-361D2B61B309}"/>
          </ac:picMkLst>
        </pc:picChg>
        <pc:picChg chg="add">
          <ac:chgData name="Sean Feldman" userId="c0f75423fe67f72e" providerId="LiveId" clId="{9B31CF42-3E67-433C-97F4-82A38F3CFF2E}" dt="2019-10-15T21:20:51.837" v="2710"/>
          <ac:picMkLst>
            <pc:docMk/>
            <pc:sldMk cId="1905645827" sldId="556"/>
            <ac:picMk id="12" creationId="{FE8CFB2B-D364-45C1-BC61-D1FC206121E7}"/>
          </ac:picMkLst>
        </pc:picChg>
        <pc:picChg chg="add">
          <ac:chgData name="Sean Feldman" userId="c0f75423fe67f72e" providerId="LiveId" clId="{9B31CF42-3E67-433C-97F4-82A38F3CFF2E}" dt="2019-10-15T21:20:51.837" v="2710"/>
          <ac:picMkLst>
            <pc:docMk/>
            <pc:sldMk cId="1905645827" sldId="556"/>
            <ac:picMk id="13" creationId="{64EBFCD1-2696-4E3C-99E9-5130BBD57240}"/>
          </ac:picMkLst>
        </pc:picChg>
        <pc:picChg chg="add">
          <ac:chgData name="Sean Feldman" userId="c0f75423fe67f72e" providerId="LiveId" clId="{9B31CF42-3E67-433C-97F4-82A38F3CFF2E}" dt="2019-10-15T21:20:51.837" v="2710"/>
          <ac:picMkLst>
            <pc:docMk/>
            <pc:sldMk cId="1905645827" sldId="556"/>
            <ac:picMk id="14" creationId="{D23459E7-1E32-4AEF-B9EA-BAB16DE6672E}"/>
          </ac:picMkLst>
        </pc:picChg>
        <pc:picChg chg="add">
          <ac:chgData name="Sean Feldman" userId="c0f75423fe67f72e" providerId="LiveId" clId="{9B31CF42-3E67-433C-97F4-82A38F3CFF2E}" dt="2019-10-15T21:20:51.837" v="2710"/>
          <ac:picMkLst>
            <pc:docMk/>
            <pc:sldMk cId="1905645827" sldId="556"/>
            <ac:picMk id="15" creationId="{06B6BC77-03E7-4BD6-945C-9C30D5E53C25}"/>
          </ac:picMkLst>
        </pc:picChg>
        <pc:picChg chg="add">
          <ac:chgData name="Sean Feldman" userId="c0f75423fe67f72e" providerId="LiveId" clId="{9B31CF42-3E67-433C-97F4-82A38F3CFF2E}" dt="2019-10-15T21:20:51.837" v="2710"/>
          <ac:picMkLst>
            <pc:docMk/>
            <pc:sldMk cId="1905645827" sldId="556"/>
            <ac:picMk id="16" creationId="{9D2D2AB0-CDB3-4910-ABA8-281575276FED}"/>
          </ac:picMkLst>
        </pc:picChg>
      </pc:sldChg>
      <pc:sldChg chg="addSp delSp modSp add">
        <pc:chgData name="Sean Feldman" userId="c0f75423fe67f72e" providerId="LiveId" clId="{9B31CF42-3E67-433C-97F4-82A38F3CFF2E}" dt="2019-10-16T05:33:25.461" v="3524" actId="13822"/>
        <pc:sldMkLst>
          <pc:docMk/>
          <pc:sldMk cId="1991580435" sldId="557"/>
        </pc:sldMkLst>
        <pc:picChg chg="add mod">
          <ac:chgData name="Sean Feldman" userId="c0f75423fe67f72e" providerId="LiveId" clId="{9B31CF42-3E67-433C-97F4-82A38F3CFF2E}" dt="2019-10-16T05:33:25.461" v="3524" actId="13822"/>
          <ac:picMkLst>
            <pc:docMk/>
            <pc:sldMk cId="1991580435" sldId="557"/>
            <ac:picMk id="2" creationId="{6836F920-3C96-4665-A22A-941D15B75221}"/>
          </ac:picMkLst>
        </pc:picChg>
        <pc:picChg chg="add mod">
          <ac:chgData name="Sean Feldman" userId="c0f75423fe67f72e" providerId="LiveId" clId="{9B31CF42-3E67-433C-97F4-82A38F3CFF2E}" dt="2019-10-15T21:57:50.044" v="2759" actId="1076"/>
          <ac:picMkLst>
            <pc:docMk/>
            <pc:sldMk cId="1991580435" sldId="557"/>
            <ac:picMk id="3" creationId="{91F5ABEE-5AC8-4EE0-9F26-5860BD6B418E}"/>
          </ac:picMkLst>
        </pc:picChg>
        <pc:picChg chg="add del">
          <ac:chgData name="Sean Feldman" userId="c0f75423fe67f72e" providerId="LiveId" clId="{9B31CF42-3E67-433C-97F4-82A38F3CFF2E}" dt="2019-10-15T21:57:52.582" v="2760" actId="478"/>
          <ac:picMkLst>
            <pc:docMk/>
            <pc:sldMk cId="1991580435" sldId="557"/>
            <ac:picMk id="4" creationId="{CDA65C6E-A2C0-4DE5-851A-815EB86196EE}"/>
          </ac:picMkLst>
        </pc:picChg>
      </pc:sldChg>
      <pc:sldChg chg="addSp delSp modSp add">
        <pc:chgData name="Sean Feldman" userId="c0f75423fe67f72e" providerId="LiveId" clId="{9B31CF42-3E67-433C-97F4-82A38F3CFF2E}" dt="2019-10-16T05:33:29.281" v="3525" actId="13822"/>
        <pc:sldMkLst>
          <pc:docMk/>
          <pc:sldMk cId="3610532850" sldId="558"/>
        </pc:sldMkLst>
        <pc:spChg chg="add mod">
          <ac:chgData name="Sean Feldman" userId="c0f75423fe67f72e" providerId="LiveId" clId="{9B31CF42-3E67-433C-97F4-82A38F3CFF2E}" dt="2019-10-15T21:56:25.837" v="2748" actId="20577"/>
          <ac:spMkLst>
            <pc:docMk/>
            <pc:sldMk cId="3610532850" sldId="558"/>
            <ac:spMk id="4" creationId="{B32DE694-29C7-467D-825A-8983EBAD5B50}"/>
          </ac:spMkLst>
        </pc:spChg>
        <pc:picChg chg="del">
          <ac:chgData name="Sean Feldman" userId="c0f75423fe67f72e" providerId="LiveId" clId="{9B31CF42-3E67-433C-97F4-82A38F3CFF2E}" dt="2019-10-15T21:56:29.580" v="2749" actId="478"/>
          <ac:picMkLst>
            <pc:docMk/>
            <pc:sldMk cId="3610532850" sldId="558"/>
            <ac:picMk id="2" creationId="{6836F920-3C96-4665-A22A-941D15B75221}"/>
          </ac:picMkLst>
        </pc:picChg>
        <pc:picChg chg="del">
          <ac:chgData name="Sean Feldman" userId="c0f75423fe67f72e" providerId="LiveId" clId="{9B31CF42-3E67-433C-97F4-82A38F3CFF2E}" dt="2019-10-15T21:57:23.644" v="2753" actId="478"/>
          <ac:picMkLst>
            <pc:docMk/>
            <pc:sldMk cId="3610532850" sldId="558"/>
            <ac:picMk id="3" creationId="{91F5ABEE-5AC8-4EE0-9F26-5860BD6B418E}"/>
          </ac:picMkLst>
        </pc:picChg>
        <pc:picChg chg="add mod">
          <ac:chgData name="Sean Feldman" userId="c0f75423fe67f72e" providerId="LiveId" clId="{9B31CF42-3E67-433C-97F4-82A38F3CFF2E}" dt="2019-10-16T05:33:29.281" v="3525" actId="13822"/>
          <ac:picMkLst>
            <pc:docMk/>
            <pc:sldMk cId="3610532850" sldId="558"/>
            <ac:picMk id="5" creationId="{5BAB5DCD-E3B1-4C9C-AC78-7400BB59BC87}"/>
          </ac:picMkLst>
        </pc:picChg>
        <pc:picChg chg="add mod">
          <ac:chgData name="Sean Feldman" userId="c0f75423fe67f72e" providerId="LiveId" clId="{9B31CF42-3E67-433C-97F4-82A38F3CFF2E}" dt="2019-10-15T21:57:44.018" v="2757" actId="1076"/>
          <ac:picMkLst>
            <pc:docMk/>
            <pc:sldMk cId="3610532850" sldId="558"/>
            <ac:picMk id="6" creationId="{3541C992-D15F-4227-93A7-51A11BFA82A3}"/>
          </ac:picMkLst>
        </pc:picChg>
      </pc:sldChg>
      <pc:sldChg chg="addSp delSp modSp add">
        <pc:chgData name="Sean Feldman" userId="c0f75423fe67f72e" providerId="LiveId" clId="{9B31CF42-3E67-433C-97F4-82A38F3CFF2E}" dt="2019-10-16T05:33:51.359" v="3528" actId="478"/>
        <pc:sldMkLst>
          <pc:docMk/>
          <pc:sldMk cId="859521994" sldId="559"/>
        </pc:sldMkLst>
        <pc:spChg chg="del">
          <ac:chgData name="Sean Feldman" userId="c0f75423fe67f72e" providerId="LiveId" clId="{9B31CF42-3E67-433C-97F4-82A38F3CFF2E}" dt="2019-10-15T22:04:11.970" v="2771"/>
          <ac:spMkLst>
            <pc:docMk/>
            <pc:sldMk cId="859521994" sldId="559"/>
            <ac:spMk id="2" creationId="{5E5B4AA9-43D9-4C93-89A4-1011926BB92C}"/>
          </ac:spMkLst>
        </pc:spChg>
        <pc:spChg chg="del">
          <ac:chgData name="Sean Feldman" userId="c0f75423fe67f72e" providerId="LiveId" clId="{9B31CF42-3E67-433C-97F4-82A38F3CFF2E}" dt="2019-10-15T22:04:11.970" v="2771"/>
          <ac:spMkLst>
            <pc:docMk/>
            <pc:sldMk cId="859521994" sldId="559"/>
            <ac:spMk id="3" creationId="{B635D01D-F557-4622-A550-4413011992E6}"/>
          </ac:spMkLst>
        </pc:spChg>
        <pc:spChg chg="add del mod">
          <ac:chgData name="Sean Feldman" userId="c0f75423fe67f72e" providerId="LiveId" clId="{9B31CF42-3E67-433C-97F4-82A38F3CFF2E}" dt="2019-10-16T01:47:22.132" v="2778" actId="478"/>
          <ac:spMkLst>
            <pc:docMk/>
            <pc:sldMk cId="859521994" sldId="559"/>
            <ac:spMk id="6" creationId="{C917FAF1-E1AB-4911-8E76-5CF6CCA79AFF}"/>
          </ac:spMkLst>
        </pc:spChg>
        <pc:picChg chg="add del mod ord">
          <ac:chgData name="Sean Feldman" userId="c0f75423fe67f72e" providerId="LiveId" clId="{9B31CF42-3E67-433C-97F4-82A38F3CFF2E}" dt="2019-10-16T05:33:51.359" v="3528" actId="478"/>
          <ac:picMkLst>
            <pc:docMk/>
            <pc:sldMk cId="859521994" sldId="559"/>
            <ac:picMk id="4" creationId="{7FC8BFF3-71C5-4E2E-8D56-01D197BC1542}"/>
          </ac:picMkLst>
        </pc:picChg>
        <pc:picChg chg="add mod">
          <ac:chgData name="Sean Feldman" userId="c0f75423fe67f72e" providerId="LiveId" clId="{9B31CF42-3E67-433C-97F4-82A38F3CFF2E}" dt="2019-10-16T05:33:36.841" v="3526" actId="13822"/>
          <ac:picMkLst>
            <pc:docMk/>
            <pc:sldMk cId="859521994" sldId="559"/>
            <ac:picMk id="5" creationId="{65B3B572-B9F2-42E3-9CDD-C73869D65DDF}"/>
          </ac:picMkLst>
        </pc:picChg>
        <pc:picChg chg="add mod">
          <ac:chgData name="Sean Feldman" userId="c0f75423fe67f72e" providerId="LiveId" clId="{9B31CF42-3E67-433C-97F4-82A38F3CFF2E}" dt="2019-10-16T05:33:36.841" v="3526" actId="13822"/>
          <ac:picMkLst>
            <pc:docMk/>
            <pc:sldMk cId="859521994" sldId="559"/>
            <ac:picMk id="7" creationId="{0CC361FF-E5BF-4172-9E1D-658C15925C33}"/>
          </ac:picMkLst>
        </pc:picChg>
      </pc:sldChg>
      <pc:sldChg chg="delSp modSp add">
        <pc:chgData name="Sean Feldman" userId="c0f75423fe67f72e" providerId="LiveId" clId="{9B31CF42-3E67-433C-97F4-82A38F3CFF2E}" dt="2019-10-16T02:12:44.844" v="2807" actId="1076"/>
        <pc:sldMkLst>
          <pc:docMk/>
          <pc:sldMk cId="1831000498" sldId="560"/>
        </pc:sldMkLst>
        <pc:picChg chg="mod">
          <ac:chgData name="Sean Feldman" userId="c0f75423fe67f72e" providerId="LiveId" clId="{9B31CF42-3E67-433C-97F4-82A38F3CFF2E}" dt="2019-10-16T02:12:44.844" v="2807" actId="1076"/>
          <ac:picMkLst>
            <pc:docMk/>
            <pc:sldMk cId="1831000498" sldId="560"/>
            <ac:picMk id="4" creationId="{7FC8BFF3-71C5-4E2E-8D56-01D197BC1542}"/>
          </ac:picMkLst>
        </pc:picChg>
        <pc:picChg chg="del">
          <ac:chgData name="Sean Feldman" userId="c0f75423fe67f72e" providerId="LiveId" clId="{9B31CF42-3E67-433C-97F4-82A38F3CFF2E}" dt="2019-10-16T02:12:37.910" v="2805" actId="478"/>
          <ac:picMkLst>
            <pc:docMk/>
            <pc:sldMk cId="1831000498" sldId="560"/>
            <ac:picMk id="5" creationId="{65B3B572-B9F2-42E3-9CDD-C73869D65DDF}"/>
          </ac:picMkLst>
        </pc:picChg>
        <pc:picChg chg="del">
          <ac:chgData name="Sean Feldman" userId="c0f75423fe67f72e" providerId="LiveId" clId="{9B31CF42-3E67-433C-97F4-82A38F3CFF2E}" dt="2019-10-16T02:12:39.893" v="2806" actId="478"/>
          <ac:picMkLst>
            <pc:docMk/>
            <pc:sldMk cId="1831000498" sldId="560"/>
            <ac:picMk id="7" creationId="{0CC361FF-E5BF-4172-9E1D-658C15925C33}"/>
          </ac:picMkLst>
        </pc:picChg>
      </pc:sldChg>
      <pc:sldChg chg="addSp delSp modSp add modAnim">
        <pc:chgData name="Sean Feldman" userId="c0f75423fe67f72e" providerId="LiveId" clId="{9B31CF42-3E67-433C-97F4-82A38F3CFF2E}" dt="2019-10-16T02:55:17.196" v="3077" actId="20577"/>
        <pc:sldMkLst>
          <pc:docMk/>
          <pc:sldMk cId="960528789" sldId="561"/>
        </pc:sldMkLst>
        <pc:spChg chg="del">
          <ac:chgData name="Sean Feldman" userId="c0f75423fe67f72e" providerId="LiveId" clId="{9B31CF42-3E67-433C-97F4-82A38F3CFF2E}" dt="2019-10-16T02:14:12.593" v="2809"/>
          <ac:spMkLst>
            <pc:docMk/>
            <pc:sldMk cId="960528789" sldId="561"/>
            <ac:spMk id="2" creationId="{C19123EC-B729-4798-A146-D03178D9CAD9}"/>
          </ac:spMkLst>
        </pc:spChg>
        <pc:spChg chg="del">
          <ac:chgData name="Sean Feldman" userId="c0f75423fe67f72e" providerId="LiveId" clId="{9B31CF42-3E67-433C-97F4-82A38F3CFF2E}" dt="2019-10-16T02:14:12.593" v="2809"/>
          <ac:spMkLst>
            <pc:docMk/>
            <pc:sldMk cId="960528789" sldId="561"/>
            <ac:spMk id="3" creationId="{42A9B688-B7A6-451D-ABFA-CE6A1366EDDB}"/>
          </ac:spMkLst>
        </pc:spChg>
        <pc:spChg chg="add mod">
          <ac:chgData name="Sean Feldman" userId="c0f75423fe67f72e" providerId="LiveId" clId="{9B31CF42-3E67-433C-97F4-82A38F3CFF2E}" dt="2019-10-16T02:14:18.126" v="2828" actId="20577"/>
          <ac:spMkLst>
            <pc:docMk/>
            <pc:sldMk cId="960528789" sldId="561"/>
            <ac:spMk id="4" creationId="{A5C9CEBF-F261-43DC-9712-55AD505BF8DC}"/>
          </ac:spMkLst>
        </pc:spChg>
        <pc:spChg chg="add mod">
          <ac:chgData name="Sean Feldman" userId="c0f75423fe67f72e" providerId="LiveId" clId="{9B31CF42-3E67-433C-97F4-82A38F3CFF2E}" dt="2019-10-16T02:22:20.533" v="3022" actId="1076"/>
          <ac:spMkLst>
            <pc:docMk/>
            <pc:sldMk cId="960528789" sldId="561"/>
            <ac:spMk id="5" creationId="{C2B4BF27-0B1E-46BC-B5E3-BBA55D118817}"/>
          </ac:spMkLst>
        </pc:spChg>
        <pc:spChg chg="add mod">
          <ac:chgData name="Sean Feldman" userId="c0f75423fe67f72e" providerId="LiveId" clId="{9B31CF42-3E67-433C-97F4-82A38F3CFF2E}" dt="2019-10-16T02:22:30.846" v="3024" actId="164"/>
          <ac:spMkLst>
            <pc:docMk/>
            <pc:sldMk cId="960528789" sldId="561"/>
            <ac:spMk id="6" creationId="{932D8233-06F6-44E7-AD18-5F0C1E10450C}"/>
          </ac:spMkLst>
        </pc:spChg>
        <pc:spChg chg="add mod">
          <ac:chgData name="Sean Feldman" userId="c0f75423fe67f72e" providerId="LiveId" clId="{9B31CF42-3E67-433C-97F4-82A38F3CFF2E}" dt="2019-10-16T02:22:30.846" v="3024" actId="164"/>
          <ac:spMkLst>
            <pc:docMk/>
            <pc:sldMk cId="960528789" sldId="561"/>
            <ac:spMk id="7" creationId="{A69DE8BB-0134-4843-A183-C7B1A4CB9E55}"/>
          </ac:spMkLst>
        </pc:spChg>
        <pc:spChg chg="add mod">
          <ac:chgData name="Sean Feldman" userId="c0f75423fe67f72e" providerId="LiveId" clId="{9B31CF42-3E67-433C-97F4-82A38F3CFF2E}" dt="2019-10-16T02:25:47.757" v="3066" actId="164"/>
          <ac:spMkLst>
            <pc:docMk/>
            <pc:sldMk cId="960528789" sldId="561"/>
            <ac:spMk id="10" creationId="{5296EC4A-4832-4414-AF56-493412F59AE6}"/>
          </ac:spMkLst>
        </pc:spChg>
        <pc:spChg chg="add del mod">
          <ac:chgData name="Sean Feldman" userId="c0f75423fe67f72e" providerId="LiveId" clId="{9B31CF42-3E67-433C-97F4-82A38F3CFF2E}" dt="2019-10-16T02:18:04.005" v="2952" actId="478"/>
          <ac:spMkLst>
            <pc:docMk/>
            <pc:sldMk cId="960528789" sldId="561"/>
            <ac:spMk id="11" creationId="{790374A0-675D-4AFC-9559-1E9F46CE872B}"/>
          </ac:spMkLst>
        </pc:spChg>
        <pc:spChg chg="add mod">
          <ac:chgData name="Sean Feldman" userId="c0f75423fe67f72e" providerId="LiveId" clId="{9B31CF42-3E67-433C-97F4-82A38F3CFF2E}" dt="2019-10-16T02:25:47.757" v="3066" actId="164"/>
          <ac:spMkLst>
            <pc:docMk/>
            <pc:sldMk cId="960528789" sldId="561"/>
            <ac:spMk id="12" creationId="{3255BEB5-2DE9-4970-93E1-4AC493C09512}"/>
          </ac:spMkLst>
        </pc:spChg>
        <pc:spChg chg="add mod">
          <ac:chgData name="Sean Feldman" userId="c0f75423fe67f72e" providerId="LiveId" clId="{9B31CF42-3E67-433C-97F4-82A38F3CFF2E}" dt="2019-10-16T02:25:47.757" v="3066" actId="164"/>
          <ac:spMkLst>
            <pc:docMk/>
            <pc:sldMk cId="960528789" sldId="561"/>
            <ac:spMk id="13" creationId="{7404953F-DCA0-46E4-8447-07E36784EA6E}"/>
          </ac:spMkLst>
        </pc:spChg>
        <pc:spChg chg="add mod">
          <ac:chgData name="Sean Feldman" userId="c0f75423fe67f72e" providerId="LiveId" clId="{9B31CF42-3E67-433C-97F4-82A38F3CFF2E}" dt="2019-10-16T02:25:47.757" v="3066" actId="164"/>
          <ac:spMkLst>
            <pc:docMk/>
            <pc:sldMk cId="960528789" sldId="561"/>
            <ac:spMk id="14" creationId="{7F81C7C8-689C-4BBB-91B3-0967886E5297}"/>
          </ac:spMkLst>
        </pc:spChg>
        <pc:spChg chg="add mod">
          <ac:chgData name="Sean Feldman" userId="c0f75423fe67f72e" providerId="LiveId" clId="{9B31CF42-3E67-433C-97F4-82A38F3CFF2E}" dt="2019-10-16T02:25:47.757" v="3066" actId="164"/>
          <ac:spMkLst>
            <pc:docMk/>
            <pc:sldMk cId="960528789" sldId="561"/>
            <ac:spMk id="15" creationId="{4E7CC4A3-F3EE-4460-B809-23DEFDFF7D4D}"/>
          </ac:spMkLst>
        </pc:spChg>
        <pc:spChg chg="add del mod">
          <ac:chgData name="Sean Feldman" userId="c0f75423fe67f72e" providerId="LiveId" clId="{9B31CF42-3E67-433C-97F4-82A38F3CFF2E}" dt="2019-10-16T02:19:57.423" v="2983" actId="478"/>
          <ac:spMkLst>
            <pc:docMk/>
            <pc:sldMk cId="960528789" sldId="561"/>
            <ac:spMk id="16" creationId="{946D51CE-B388-4AAD-B1E8-65C0F1C72650}"/>
          </ac:spMkLst>
        </pc:spChg>
        <pc:spChg chg="add mod">
          <ac:chgData name="Sean Feldman" userId="c0f75423fe67f72e" providerId="LiveId" clId="{9B31CF42-3E67-433C-97F4-82A38F3CFF2E}" dt="2019-10-16T02:55:17.196" v="3077" actId="20577"/>
          <ac:spMkLst>
            <pc:docMk/>
            <pc:sldMk cId="960528789" sldId="561"/>
            <ac:spMk id="28" creationId="{5B5190F9-F9D4-4A8D-9F5F-805AEAA0A25E}"/>
          </ac:spMkLst>
        </pc:spChg>
        <pc:spChg chg="add del mod">
          <ac:chgData name="Sean Feldman" userId="c0f75423fe67f72e" providerId="LiveId" clId="{9B31CF42-3E67-433C-97F4-82A38F3CFF2E}" dt="2019-10-16T02:23:31.718" v="3055" actId="478"/>
          <ac:spMkLst>
            <pc:docMk/>
            <pc:sldMk cId="960528789" sldId="561"/>
            <ac:spMk id="36" creationId="{5EAF7C0C-5946-4762-83D1-86E74DA2DCE5}"/>
          </ac:spMkLst>
        </pc:spChg>
        <pc:grpChg chg="add mod">
          <ac:chgData name="Sean Feldman" userId="c0f75423fe67f72e" providerId="LiveId" clId="{9B31CF42-3E67-433C-97F4-82A38F3CFF2E}" dt="2019-10-16T02:23:00.670" v="3049" actId="1036"/>
          <ac:grpSpMkLst>
            <pc:docMk/>
            <pc:sldMk cId="960528789" sldId="561"/>
            <ac:grpSpMk id="33" creationId="{9F6E7D59-46C4-426F-9F36-C1E778169246}"/>
          </ac:grpSpMkLst>
        </pc:grpChg>
        <pc:grpChg chg="add mod">
          <ac:chgData name="Sean Feldman" userId="c0f75423fe67f72e" providerId="LiveId" clId="{9B31CF42-3E67-433C-97F4-82A38F3CFF2E}" dt="2019-10-16T02:25:47.757" v="3066" actId="164"/>
          <ac:grpSpMkLst>
            <pc:docMk/>
            <pc:sldMk cId="960528789" sldId="561"/>
            <ac:grpSpMk id="37" creationId="{D8C560B1-E944-4AFB-8F31-6F40FC57BF57}"/>
          </ac:grpSpMkLst>
        </pc:grpChg>
        <pc:cxnChg chg="add mod">
          <ac:chgData name="Sean Feldman" userId="c0f75423fe67f72e" providerId="LiveId" clId="{9B31CF42-3E67-433C-97F4-82A38F3CFF2E}" dt="2019-10-16T02:22:30.846" v="3024" actId="164"/>
          <ac:cxnSpMkLst>
            <pc:docMk/>
            <pc:sldMk cId="960528789" sldId="561"/>
            <ac:cxnSpMk id="9" creationId="{651D6717-E6AB-4CEC-BCF3-6465E98B4613}"/>
          </ac:cxnSpMkLst>
        </pc:cxnChg>
        <pc:cxnChg chg="add del mod">
          <ac:chgData name="Sean Feldman" userId="c0f75423fe67f72e" providerId="LiveId" clId="{9B31CF42-3E67-433C-97F4-82A38F3CFF2E}" dt="2019-10-16T02:20:39.965" v="2990" actId="478"/>
          <ac:cxnSpMkLst>
            <pc:docMk/>
            <pc:sldMk cId="960528789" sldId="561"/>
            <ac:cxnSpMk id="17" creationId="{12DBCC5D-42B8-47FF-9934-9AC95AD121BE}"/>
          </ac:cxnSpMkLst>
        </pc:cxnChg>
        <pc:cxnChg chg="add mod">
          <ac:chgData name="Sean Feldman" userId="c0f75423fe67f72e" providerId="LiveId" clId="{9B31CF42-3E67-433C-97F4-82A38F3CFF2E}" dt="2019-10-16T02:25:47.757" v="3066" actId="164"/>
          <ac:cxnSpMkLst>
            <pc:docMk/>
            <pc:sldMk cId="960528789" sldId="561"/>
            <ac:cxnSpMk id="21" creationId="{BA65AC17-4DD1-4BB4-BDBA-AA9693BFB1A6}"/>
          </ac:cxnSpMkLst>
        </pc:cxnChg>
        <pc:cxnChg chg="add mod">
          <ac:chgData name="Sean Feldman" userId="c0f75423fe67f72e" providerId="LiveId" clId="{9B31CF42-3E67-433C-97F4-82A38F3CFF2E}" dt="2019-10-16T02:25:47.757" v="3066" actId="164"/>
          <ac:cxnSpMkLst>
            <pc:docMk/>
            <pc:sldMk cId="960528789" sldId="561"/>
            <ac:cxnSpMk id="23" creationId="{28ECAFC9-CE0E-4DE0-92CA-54D5F325D6E2}"/>
          </ac:cxnSpMkLst>
        </pc:cxnChg>
        <pc:cxnChg chg="add mod">
          <ac:chgData name="Sean Feldman" userId="c0f75423fe67f72e" providerId="LiveId" clId="{9B31CF42-3E67-433C-97F4-82A38F3CFF2E}" dt="2019-10-16T02:25:47.757" v="3066" actId="164"/>
          <ac:cxnSpMkLst>
            <pc:docMk/>
            <pc:sldMk cId="960528789" sldId="561"/>
            <ac:cxnSpMk id="30" creationId="{9B630ACA-6D62-450C-AA4D-89AA5186B815}"/>
          </ac:cxnSpMkLst>
        </pc:cxnChg>
        <pc:cxnChg chg="add mod">
          <ac:chgData name="Sean Feldman" userId="c0f75423fe67f72e" providerId="LiveId" clId="{9B31CF42-3E67-433C-97F4-82A38F3CFF2E}" dt="2019-10-16T02:25:47.757" v="3066" actId="164"/>
          <ac:cxnSpMkLst>
            <pc:docMk/>
            <pc:sldMk cId="960528789" sldId="561"/>
            <ac:cxnSpMk id="32" creationId="{C28F901B-1B35-4FC3-A249-42F514DDAE8F}"/>
          </ac:cxnSpMkLst>
        </pc:cxnChg>
      </pc:sldChg>
      <pc:sldChg chg="addSp delSp modSp add">
        <pc:chgData name="Sean Feldman" userId="c0f75423fe67f72e" providerId="LiveId" clId="{9B31CF42-3E67-433C-97F4-82A38F3CFF2E}" dt="2019-10-16T05:33:58.940" v="3529" actId="13822"/>
        <pc:sldMkLst>
          <pc:docMk/>
          <pc:sldMk cId="657608958" sldId="562"/>
        </pc:sldMkLst>
        <pc:spChg chg="del">
          <ac:chgData name="Sean Feldman" userId="c0f75423fe67f72e" providerId="LiveId" clId="{9B31CF42-3E67-433C-97F4-82A38F3CFF2E}" dt="2019-10-16T03:13:44.552" v="3090" actId="478"/>
          <ac:spMkLst>
            <pc:docMk/>
            <pc:sldMk cId="657608958" sldId="562"/>
            <ac:spMk id="2" creationId="{4D039F1C-38FE-4067-BF18-FA7516398C62}"/>
          </ac:spMkLst>
        </pc:spChg>
        <pc:picChg chg="add mod">
          <ac:chgData name="Sean Feldman" userId="c0f75423fe67f72e" providerId="LiveId" clId="{9B31CF42-3E67-433C-97F4-82A38F3CFF2E}" dt="2019-10-16T05:33:58.940" v="3529" actId="13822"/>
          <ac:picMkLst>
            <pc:docMk/>
            <pc:sldMk cId="657608958" sldId="562"/>
            <ac:picMk id="3" creationId="{EDFFAED6-C7EF-424C-923E-B0E0B7D338DA}"/>
          </ac:picMkLst>
        </pc:picChg>
        <pc:picChg chg="add mod">
          <ac:chgData name="Sean Feldman" userId="c0f75423fe67f72e" providerId="LiveId" clId="{9B31CF42-3E67-433C-97F4-82A38F3CFF2E}" dt="2019-10-16T05:33:58.940" v="3529" actId="13822"/>
          <ac:picMkLst>
            <pc:docMk/>
            <pc:sldMk cId="657608958" sldId="562"/>
            <ac:picMk id="4" creationId="{46DF74C8-D487-4655-813C-2F632856D1A0}"/>
          </ac:picMkLst>
        </pc:picChg>
      </pc:sldChg>
      <pc:sldChg chg="addSp delSp add">
        <pc:chgData name="Sean Feldman" userId="c0f75423fe67f72e" providerId="LiveId" clId="{9B31CF42-3E67-433C-97F4-82A38F3CFF2E}" dt="2019-10-16T03:14:31.033" v="3098"/>
        <pc:sldMkLst>
          <pc:docMk/>
          <pc:sldMk cId="4004488445" sldId="563"/>
        </pc:sldMkLst>
        <pc:spChg chg="del">
          <ac:chgData name="Sean Feldman" userId="c0f75423fe67f72e" providerId="LiveId" clId="{9B31CF42-3E67-433C-97F4-82A38F3CFF2E}" dt="2019-10-16T03:14:22.856" v="3097"/>
          <ac:spMkLst>
            <pc:docMk/>
            <pc:sldMk cId="4004488445" sldId="563"/>
            <ac:spMk id="2" creationId="{72F5F089-6D27-486F-836A-63B1E86E4BE4}"/>
          </ac:spMkLst>
        </pc:spChg>
        <pc:picChg chg="add">
          <ac:chgData name="Sean Feldman" userId="c0f75423fe67f72e" providerId="LiveId" clId="{9B31CF42-3E67-433C-97F4-82A38F3CFF2E}" dt="2019-10-16T03:14:31.033" v="3098"/>
          <ac:picMkLst>
            <pc:docMk/>
            <pc:sldMk cId="4004488445" sldId="563"/>
            <ac:picMk id="3" creationId="{AF977B5E-47CE-4095-9D47-CBBA117516A6}"/>
          </ac:picMkLst>
        </pc:picChg>
      </pc:sldChg>
      <pc:sldChg chg="addSp add modNotesTx">
        <pc:chgData name="Sean Feldman" userId="c0f75423fe67f72e" providerId="LiveId" clId="{9B31CF42-3E67-433C-97F4-82A38F3CFF2E}" dt="2019-10-16T03:16:16.702" v="3103" actId="113"/>
        <pc:sldMkLst>
          <pc:docMk/>
          <pc:sldMk cId="1661799098" sldId="564"/>
        </pc:sldMkLst>
        <pc:picChg chg="add">
          <ac:chgData name="Sean Feldman" userId="c0f75423fe67f72e" providerId="LiveId" clId="{9B31CF42-3E67-433C-97F4-82A38F3CFF2E}" dt="2019-10-16T03:14:43.774" v="3100"/>
          <ac:picMkLst>
            <pc:docMk/>
            <pc:sldMk cId="1661799098" sldId="564"/>
            <ac:picMk id="2" creationId="{2698F997-AB14-42E0-8E39-BDD3644ECA23}"/>
          </ac:picMkLst>
        </pc:picChg>
      </pc:sldChg>
      <pc:sldChg chg="add del">
        <pc:chgData name="Sean Feldman" userId="c0f75423fe67f72e" providerId="LiveId" clId="{9B31CF42-3E67-433C-97F4-82A38F3CFF2E}" dt="2019-10-16T03:15:26.745" v="3102"/>
        <pc:sldMkLst>
          <pc:docMk/>
          <pc:sldMk cId="33112085" sldId="565"/>
        </pc:sldMkLst>
      </pc:sldChg>
      <pc:sldChg chg="add">
        <pc:chgData name="Sean Feldman" userId="c0f75423fe67f72e" providerId="LiveId" clId="{9B31CF42-3E67-433C-97F4-82A38F3CFF2E}" dt="2019-10-16T03:16:45.721" v="3104"/>
        <pc:sldMkLst>
          <pc:docMk/>
          <pc:sldMk cId="1077182988" sldId="565"/>
        </pc:sldMkLst>
      </pc:sldChg>
      <pc:sldChg chg="addSp delSp modSp add">
        <pc:chgData name="Sean Feldman" userId="c0f75423fe67f72e" providerId="LiveId" clId="{9B31CF42-3E67-433C-97F4-82A38F3CFF2E}" dt="2019-10-16T05:34:06.841" v="3530" actId="13822"/>
        <pc:sldMkLst>
          <pc:docMk/>
          <pc:sldMk cId="522264401" sldId="566"/>
        </pc:sldMkLst>
        <pc:spChg chg="add del mod">
          <ac:chgData name="Sean Feldman" userId="c0f75423fe67f72e" providerId="LiveId" clId="{9B31CF42-3E67-433C-97F4-82A38F3CFF2E}" dt="2019-10-16T03:20:51.785" v="3111" actId="478"/>
          <ac:spMkLst>
            <pc:docMk/>
            <pc:sldMk cId="522264401" sldId="566"/>
            <ac:spMk id="3" creationId="{6C321B09-5FAE-4FDE-B33A-6BC7F1AC820C}"/>
          </ac:spMkLst>
        </pc:spChg>
        <pc:spChg chg="add del mod">
          <ac:chgData name="Sean Feldman" userId="c0f75423fe67f72e" providerId="LiveId" clId="{9B31CF42-3E67-433C-97F4-82A38F3CFF2E}" dt="2019-10-16T03:20:38.920" v="3108" actId="478"/>
          <ac:spMkLst>
            <pc:docMk/>
            <pc:sldMk cId="522264401" sldId="566"/>
            <ac:spMk id="4" creationId="{E2978CA2-C00D-42F6-9044-D7AFAE77C5E2}"/>
          </ac:spMkLst>
        </pc:spChg>
        <pc:spChg chg="add mod">
          <ac:chgData name="Sean Feldman" userId="c0f75423fe67f72e" providerId="LiveId" clId="{9B31CF42-3E67-433C-97F4-82A38F3CFF2E}" dt="2019-10-16T03:34:52.807" v="3123" actId="1076"/>
          <ac:spMkLst>
            <pc:docMk/>
            <pc:sldMk cId="522264401" sldId="566"/>
            <ac:spMk id="6" creationId="{3DD0EC7B-7DEA-4EB6-AF8F-B378661BDF1D}"/>
          </ac:spMkLst>
        </pc:spChg>
        <pc:spChg chg="add mod">
          <ac:chgData name="Sean Feldman" userId="c0f75423fe67f72e" providerId="LiveId" clId="{9B31CF42-3E67-433C-97F4-82A38F3CFF2E}" dt="2019-10-16T03:34:59.171" v="3133" actId="1035"/>
          <ac:spMkLst>
            <pc:docMk/>
            <pc:sldMk cId="522264401" sldId="566"/>
            <ac:spMk id="7" creationId="{1DD21CB9-839C-4107-8118-D2566B619282}"/>
          </ac:spMkLst>
        </pc:spChg>
        <pc:spChg chg="add mod">
          <ac:chgData name="Sean Feldman" userId="c0f75423fe67f72e" providerId="LiveId" clId="{9B31CF42-3E67-433C-97F4-82A38F3CFF2E}" dt="2019-10-16T03:36:20.843" v="3157" actId="1076"/>
          <ac:spMkLst>
            <pc:docMk/>
            <pc:sldMk cId="522264401" sldId="566"/>
            <ac:spMk id="8" creationId="{A6623E95-3FDF-4C71-858E-0DE269FB8772}"/>
          </ac:spMkLst>
        </pc:spChg>
        <pc:spChg chg="add mod">
          <ac:chgData name="Sean Feldman" userId="c0f75423fe67f72e" providerId="LiveId" clId="{9B31CF42-3E67-433C-97F4-82A38F3CFF2E}" dt="2019-10-16T03:35:52.612" v="3149" actId="1076"/>
          <ac:spMkLst>
            <pc:docMk/>
            <pc:sldMk cId="522264401" sldId="566"/>
            <ac:spMk id="9" creationId="{FCF1E86C-3E16-40F3-A497-89EA7BFF0781}"/>
          </ac:spMkLst>
        </pc:spChg>
        <pc:spChg chg="add mod">
          <ac:chgData name="Sean Feldman" userId="c0f75423fe67f72e" providerId="LiveId" clId="{9B31CF42-3E67-433C-97F4-82A38F3CFF2E}" dt="2019-10-16T03:36:18.229" v="3156" actId="1076"/>
          <ac:spMkLst>
            <pc:docMk/>
            <pc:sldMk cId="522264401" sldId="566"/>
            <ac:spMk id="10" creationId="{39C435A0-841F-4315-B9E2-BA8FD90E426E}"/>
          </ac:spMkLst>
        </pc:spChg>
        <pc:spChg chg="add mod">
          <ac:chgData name="Sean Feldman" userId="c0f75423fe67f72e" providerId="LiveId" clId="{9B31CF42-3E67-433C-97F4-82A38F3CFF2E}" dt="2019-10-16T03:36:15.647" v="3155" actId="1076"/>
          <ac:spMkLst>
            <pc:docMk/>
            <pc:sldMk cId="522264401" sldId="566"/>
            <ac:spMk id="11" creationId="{CBC481C2-5419-46EB-9164-2245D85A36C8}"/>
          </ac:spMkLst>
        </pc:spChg>
        <pc:spChg chg="add mod">
          <ac:chgData name="Sean Feldman" userId="c0f75423fe67f72e" providerId="LiveId" clId="{9B31CF42-3E67-433C-97F4-82A38F3CFF2E}" dt="2019-10-16T03:36:12.004" v="3154" actId="1076"/>
          <ac:spMkLst>
            <pc:docMk/>
            <pc:sldMk cId="522264401" sldId="566"/>
            <ac:spMk id="12" creationId="{FE9E572D-A5FA-4EFA-A075-7521E3A30FFA}"/>
          </ac:spMkLst>
        </pc:spChg>
        <pc:spChg chg="add mod">
          <ac:chgData name="Sean Feldman" userId="c0f75423fe67f72e" providerId="LiveId" clId="{9B31CF42-3E67-433C-97F4-82A38F3CFF2E}" dt="2019-10-16T03:36:08.577" v="3153" actId="1076"/>
          <ac:spMkLst>
            <pc:docMk/>
            <pc:sldMk cId="522264401" sldId="566"/>
            <ac:spMk id="13" creationId="{1EC3E2A1-6F56-45D4-B08E-8123D09E09BC}"/>
          </ac:spMkLst>
        </pc:spChg>
        <pc:spChg chg="add mod">
          <ac:chgData name="Sean Feldman" userId="c0f75423fe67f72e" providerId="LiveId" clId="{9B31CF42-3E67-433C-97F4-82A38F3CFF2E}" dt="2019-10-16T03:36:05.058" v="3152" actId="1076"/>
          <ac:spMkLst>
            <pc:docMk/>
            <pc:sldMk cId="522264401" sldId="566"/>
            <ac:spMk id="14" creationId="{BBD65C83-4934-4154-8A19-4B2F6E968B16}"/>
          </ac:spMkLst>
        </pc:spChg>
        <pc:spChg chg="add mod">
          <ac:chgData name="Sean Feldman" userId="c0f75423fe67f72e" providerId="LiveId" clId="{9B31CF42-3E67-433C-97F4-82A38F3CFF2E}" dt="2019-10-16T03:35:44.391" v="3146" actId="1076"/>
          <ac:spMkLst>
            <pc:docMk/>
            <pc:sldMk cId="522264401" sldId="566"/>
            <ac:spMk id="15" creationId="{02ABDDB7-B46B-475B-B95C-B1359D519E89}"/>
          </ac:spMkLst>
        </pc:spChg>
        <pc:spChg chg="add mod">
          <ac:chgData name="Sean Feldman" userId="c0f75423fe67f72e" providerId="LiveId" clId="{9B31CF42-3E67-433C-97F4-82A38F3CFF2E}" dt="2019-10-16T03:35:55.982" v="3150" actId="1076"/>
          <ac:spMkLst>
            <pc:docMk/>
            <pc:sldMk cId="522264401" sldId="566"/>
            <ac:spMk id="16" creationId="{0DE25C83-ED30-48C3-881C-77817F31318E}"/>
          </ac:spMkLst>
        </pc:spChg>
        <pc:spChg chg="add mod">
          <ac:chgData name="Sean Feldman" userId="c0f75423fe67f72e" providerId="LiveId" clId="{9B31CF42-3E67-433C-97F4-82A38F3CFF2E}" dt="2019-10-16T03:35:58.657" v="3151" actId="1076"/>
          <ac:spMkLst>
            <pc:docMk/>
            <pc:sldMk cId="522264401" sldId="566"/>
            <ac:spMk id="17" creationId="{C5FB2C52-18B4-45E0-9A38-C62472CFF95D}"/>
          </ac:spMkLst>
        </pc:spChg>
        <pc:picChg chg="add mod">
          <ac:chgData name="Sean Feldman" userId="c0f75423fe67f72e" providerId="LiveId" clId="{9B31CF42-3E67-433C-97F4-82A38F3CFF2E}" dt="2019-10-16T05:34:06.841" v="3530" actId="13822"/>
          <ac:picMkLst>
            <pc:docMk/>
            <pc:sldMk cId="522264401" sldId="566"/>
            <ac:picMk id="2" creationId="{25023729-DC21-4B79-8AEB-4177AC413CB8}"/>
          </ac:picMkLst>
        </pc:picChg>
        <pc:picChg chg="add mod">
          <ac:chgData name="Sean Feldman" userId="c0f75423fe67f72e" providerId="LiveId" clId="{9B31CF42-3E67-433C-97F4-82A38F3CFF2E}" dt="2019-10-16T05:34:06.841" v="3530" actId="13822"/>
          <ac:picMkLst>
            <pc:docMk/>
            <pc:sldMk cId="522264401" sldId="566"/>
            <ac:picMk id="5" creationId="{E75CCF1B-A863-4F8D-B784-096FCCD97169}"/>
          </ac:picMkLst>
        </pc:picChg>
      </pc:sldChg>
      <pc:sldChg chg="addSp delSp modSp add">
        <pc:chgData name="Sean Feldman" userId="c0f75423fe67f72e" providerId="LiveId" clId="{9B31CF42-3E67-433C-97F4-82A38F3CFF2E}" dt="2019-10-16T05:34:15.091" v="3531" actId="13822"/>
        <pc:sldMkLst>
          <pc:docMk/>
          <pc:sldMk cId="3695112815" sldId="567"/>
        </pc:sldMkLst>
        <pc:spChg chg="del">
          <ac:chgData name="Sean Feldman" userId="c0f75423fe67f72e" providerId="LiveId" clId="{9B31CF42-3E67-433C-97F4-82A38F3CFF2E}" dt="2019-10-16T03:47:24.529" v="3163" actId="478"/>
          <ac:spMkLst>
            <pc:docMk/>
            <pc:sldMk cId="3695112815" sldId="567"/>
            <ac:spMk id="2" creationId="{6870BF8C-5F17-49D1-8172-E25762C640F3}"/>
          </ac:spMkLst>
        </pc:spChg>
        <pc:spChg chg="del">
          <ac:chgData name="Sean Feldman" userId="c0f75423fe67f72e" providerId="LiveId" clId="{9B31CF42-3E67-433C-97F4-82A38F3CFF2E}" dt="2019-10-16T03:47:15.802" v="3159" actId="478"/>
          <ac:spMkLst>
            <pc:docMk/>
            <pc:sldMk cId="3695112815" sldId="567"/>
            <ac:spMk id="3" creationId="{061969EC-52B0-4F68-A324-DD4EDF170965}"/>
          </ac:spMkLst>
        </pc:spChg>
        <pc:picChg chg="add mod">
          <ac:chgData name="Sean Feldman" userId="c0f75423fe67f72e" providerId="LiveId" clId="{9B31CF42-3E67-433C-97F4-82A38F3CFF2E}" dt="2019-10-16T05:34:15.091" v="3531" actId="13822"/>
          <ac:picMkLst>
            <pc:docMk/>
            <pc:sldMk cId="3695112815" sldId="567"/>
            <ac:picMk id="4" creationId="{6CC0482C-526D-4652-AE9D-250DE204FA3D}"/>
          </ac:picMkLst>
        </pc:picChg>
      </pc:sldChg>
      <pc:sldChg chg="addSp delSp add">
        <pc:chgData name="Sean Feldman" userId="c0f75423fe67f72e" providerId="LiveId" clId="{9B31CF42-3E67-433C-97F4-82A38F3CFF2E}" dt="2019-10-16T03:49:17.548" v="3167"/>
        <pc:sldMkLst>
          <pc:docMk/>
          <pc:sldMk cId="2291445686" sldId="568"/>
        </pc:sldMkLst>
        <pc:spChg chg="del">
          <ac:chgData name="Sean Feldman" userId="c0f75423fe67f72e" providerId="LiveId" clId="{9B31CF42-3E67-433C-97F4-82A38F3CFF2E}" dt="2019-10-16T03:49:17.134" v="3166" actId="478"/>
          <ac:spMkLst>
            <pc:docMk/>
            <pc:sldMk cId="2291445686" sldId="568"/>
            <ac:spMk id="2" creationId="{10297717-3D2C-4AB7-977F-9F2A69CAE8F9}"/>
          </ac:spMkLst>
        </pc:spChg>
        <pc:spChg chg="del">
          <ac:chgData name="Sean Feldman" userId="c0f75423fe67f72e" providerId="LiveId" clId="{9B31CF42-3E67-433C-97F4-82A38F3CFF2E}" dt="2019-10-16T03:49:15.486" v="3165" actId="478"/>
          <ac:spMkLst>
            <pc:docMk/>
            <pc:sldMk cId="2291445686" sldId="568"/>
            <ac:spMk id="3" creationId="{003360F7-5692-434B-9F99-E9808F77716E}"/>
          </ac:spMkLst>
        </pc:spChg>
        <pc:picChg chg="add">
          <ac:chgData name="Sean Feldman" userId="c0f75423fe67f72e" providerId="LiveId" clId="{9B31CF42-3E67-433C-97F4-82A38F3CFF2E}" dt="2019-10-16T03:49:17.548" v="3167"/>
          <ac:picMkLst>
            <pc:docMk/>
            <pc:sldMk cId="2291445686" sldId="568"/>
            <ac:picMk id="4" creationId="{15101FBE-A1D1-47CC-A003-7CE4787A615C}"/>
          </ac:picMkLst>
        </pc:picChg>
      </pc:sldChg>
      <pc:sldChg chg="modSp add">
        <pc:chgData name="Sean Feldman" userId="c0f75423fe67f72e" providerId="LiveId" clId="{9B31CF42-3E67-433C-97F4-82A38F3CFF2E}" dt="2019-10-16T03:53:16.246" v="3202" actId="207"/>
        <pc:sldMkLst>
          <pc:docMk/>
          <pc:sldMk cId="1973698128" sldId="569"/>
        </pc:sldMkLst>
        <pc:spChg chg="mod">
          <ac:chgData name="Sean Feldman" userId="c0f75423fe67f72e" providerId="LiveId" clId="{9B31CF42-3E67-433C-97F4-82A38F3CFF2E}" dt="2019-10-16T03:50:47.012" v="3181" actId="20577"/>
          <ac:spMkLst>
            <pc:docMk/>
            <pc:sldMk cId="1973698128" sldId="569"/>
            <ac:spMk id="2" creationId="{173C2E26-8A97-4EE1-91CE-E2CDC3DDD25B}"/>
          </ac:spMkLst>
        </pc:spChg>
        <pc:spChg chg="mod">
          <ac:chgData name="Sean Feldman" userId="c0f75423fe67f72e" providerId="LiveId" clId="{9B31CF42-3E67-433C-97F4-82A38F3CFF2E}" dt="2019-10-16T03:53:16.246" v="3202" actId="207"/>
          <ac:spMkLst>
            <pc:docMk/>
            <pc:sldMk cId="1973698128" sldId="569"/>
            <ac:spMk id="3" creationId="{ED490F6B-ADC3-4419-9839-879A2A1CFBB8}"/>
          </ac:spMkLst>
        </pc:spChg>
      </pc:sldChg>
      <pc:sldChg chg="addSp delSp modSp add">
        <pc:chgData name="Sean Feldman" userId="c0f75423fe67f72e" providerId="LiveId" clId="{9B31CF42-3E67-433C-97F4-82A38F3CFF2E}" dt="2019-10-16T05:34:25.643" v="3532" actId="13822"/>
        <pc:sldMkLst>
          <pc:docMk/>
          <pc:sldMk cId="2284601998" sldId="570"/>
        </pc:sldMkLst>
        <pc:spChg chg="del">
          <ac:chgData name="Sean Feldman" userId="c0f75423fe67f72e" providerId="LiveId" clId="{9B31CF42-3E67-433C-97F4-82A38F3CFF2E}" dt="2019-10-16T04:08:40.016" v="3204"/>
          <ac:spMkLst>
            <pc:docMk/>
            <pc:sldMk cId="2284601998" sldId="570"/>
            <ac:spMk id="2" creationId="{FFDCA711-6908-4DBF-BD5F-67BAA1578A4E}"/>
          </ac:spMkLst>
        </pc:spChg>
        <pc:spChg chg="del">
          <ac:chgData name="Sean Feldman" userId="c0f75423fe67f72e" providerId="LiveId" clId="{9B31CF42-3E67-433C-97F4-82A38F3CFF2E}" dt="2019-10-16T04:08:40.016" v="3204"/>
          <ac:spMkLst>
            <pc:docMk/>
            <pc:sldMk cId="2284601998" sldId="570"/>
            <ac:spMk id="3" creationId="{A42F5FCD-4D19-4EA3-B40C-12F68DB06FE6}"/>
          </ac:spMkLst>
        </pc:spChg>
        <pc:spChg chg="add mod">
          <ac:chgData name="Sean Feldman" userId="c0f75423fe67f72e" providerId="LiveId" clId="{9B31CF42-3E67-433C-97F4-82A38F3CFF2E}" dt="2019-10-16T04:08:40.016" v="3204"/>
          <ac:spMkLst>
            <pc:docMk/>
            <pc:sldMk cId="2284601998" sldId="570"/>
            <ac:spMk id="4" creationId="{3DF9AEDE-ACEB-4D3B-A3EC-B66C5A45913C}"/>
          </ac:spMkLst>
        </pc:spChg>
        <pc:picChg chg="add mod">
          <ac:chgData name="Sean Feldman" userId="c0f75423fe67f72e" providerId="LiveId" clId="{9B31CF42-3E67-433C-97F4-82A38F3CFF2E}" dt="2019-10-16T05:34:25.643" v="3532" actId="13822"/>
          <ac:picMkLst>
            <pc:docMk/>
            <pc:sldMk cId="2284601998" sldId="570"/>
            <ac:picMk id="5" creationId="{899B9F92-0C0C-4B41-9929-F87234ABE7CE}"/>
          </ac:picMkLst>
        </pc:picChg>
        <pc:picChg chg="add mod">
          <ac:chgData name="Sean Feldman" userId="c0f75423fe67f72e" providerId="LiveId" clId="{9B31CF42-3E67-433C-97F4-82A38F3CFF2E}" dt="2019-10-16T05:34:25.643" v="3532" actId="13822"/>
          <ac:picMkLst>
            <pc:docMk/>
            <pc:sldMk cId="2284601998" sldId="570"/>
            <ac:picMk id="6" creationId="{378B6245-89BC-4559-8E3A-FB2280630CF4}"/>
          </ac:picMkLst>
        </pc:picChg>
      </pc:sldChg>
      <pc:sldChg chg="addSp delSp add">
        <pc:chgData name="Sean Feldman" userId="c0f75423fe67f72e" providerId="LiveId" clId="{9B31CF42-3E67-433C-97F4-82A38F3CFF2E}" dt="2019-10-16T04:10:01.509" v="3213" actId="478"/>
        <pc:sldMkLst>
          <pc:docMk/>
          <pc:sldMk cId="2623389201" sldId="571"/>
        </pc:sldMkLst>
        <pc:spChg chg="del">
          <ac:chgData name="Sean Feldman" userId="c0f75423fe67f72e" providerId="LiveId" clId="{9B31CF42-3E67-433C-97F4-82A38F3CFF2E}" dt="2019-10-16T04:10:01.509" v="3213" actId="478"/>
          <ac:spMkLst>
            <pc:docMk/>
            <pc:sldMk cId="2623389201" sldId="571"/>
            <ac:spMk id="2" creationId="{17A47CAA-3D02-4294-9CB0-0E7056117136}"/>
          </ac:spMkLst>
        </pc:spChg>
        <pc:picChg chg="add">
          <ac:chgData name="Sean Feldman" userId="c0f75423fe67f72e" providerId="LiveId" clId="{9B31CF42-3E67-433C-97F4-82A38F3CFF2E}" dt="2019-10-16T04:09:59.077" v="3212"/>
          <ac:picMkLst>
            <pc:docMk/>
            <pc:sldMk cId="2623389201" sldId="571"/>
            <ac:picMk id="3" creationId="{E621C192-9295-4875-9407-EF37EAD86591}"/>
          </ac:picMkLst>
        </pc:picChg>
      </pc:sldChg>
      <pc:sldChg chg="addSp delSp modSp add">
        <pc:chgData name="Sean Feldman" userId="c0f75423fe67f72e" providerId="LiveId" clId="{9B31CF42-3E67-433C-97F4-82A38F3CFF2E}" dt="2019-10-16T04:20:24.381" v="3243" actId="13822"/>
        <pc:sldMkLst>
          <pc:docMk/>
          <pc:sldMk cId="1320256645" sldId="572"/>
        </pc:sldMkLst>
        <pc:spChg chg="del">
          <ac:chgData name="Sean Feldman" userId="c0f75423fe67f72e" providerId="LiveId" clId="{9B31CF42-3E67-433C-97F4-82A38F3CFF2E}" dt="2019-10-16T04:10:42.689" v="3215"/>
          <ac:spMkLst>
            <pc:docMk/>
            <pc:sldMk cId="1320256645" sldId="572"/>
            <ac:spMk id="2" creationId="{4FE3B871-481A-47D7-A20A-9B47BB4D7E38}"/>
          </ac:spMkLst>
        </pc:spChg>
        <pc:spChg chg="del">
          <ac:chgData name="Sean Feldman" userId="c0f75423fe67f72e" providerId="LiveId" clId="{9B31CF42-3E67-433C-97F4-82A38F3CFF2E}" dt="2019-10-16T04:10:42.689" v="3215"/>
          <ac:spMkLst>
            <pc:docMk/>
            <pc:sldMk cId="1320256645" sldId="572"/>
            <ac:spMk id="3" creationId="{2B073A5E-7E04-44EE-BD2E-B7644814B17A}"/>
          </ac:spMkLst>
        </pc:spChg>
        <pc:spChg chg="add del mod">
          <ac:chgData name="Sean Feldman" userId="c0f75423fe67f72e" providerId="LiveId" clId="{9B31CF42-3E67-433C-97F4-82A38F3CFF2E}" dt="2019-10-16T04:19:24.137" v="3232" actId="478"/>
          <ac:spMkLst>
            <pc:docMk/>
            <pc:sldMk cId="1320256645" sldId="572"/>
            <ac:spMk id="4" creationId="{7C7C3FE8-3B4C-4AA8-8C83-ED096E66D292}"/>
          </ac:spMkLst>
        </pc:spChg>
        <pc:picChg chg="add del mod">
          <ac:chgData name="Sean Feldman" userId="c0f75423fe67f72e" providerId="LiveId" clId="{9B31CF42-3E67-433C-97F4-82A38F3CFF2E}" dt="2019-10-16T04:19:18.531" v="3229" actId="478"/>
          <ac:picMkLst>
            <pc:docMk/>
            <pc:sldMk cId="1320256645" sldId="572"/>
            <ac:picMk id="5" creationId="{2CBF7E23-0F02-4325-81E5-A50A68D9E967}"/>
          </ac:picMkLst>
        </pc:picChg>
        <pc:picChg chg="add mod">
          <ac:chgData name="Sean Feldman" userId="c0f75423fe67f72e" providerId="LiveId" clId="{9B31CF42-3E67-433C-97F4-82A38F3CFF2E}" dt="2019-10-16T04:20:24.381" v="3243" actId="13822"/>
          <ac:picMkLst>
            <pc:docMk/>
            <pc:sldMk cId="1320256645" sldId="572"/>
            <ac:picMk id="6" creationId="{8B444BBB-DE92-4797-A39B-C9F46DF8F4FF}"/>
          </ac:picMkLst>
        </pc:picChg>
        <pc:picChg chg="add mod">
          <ac:chgData name="Sean Feldman" userId="c0f75423fe67f72e" providerId="LiveId" clId="{9B31CF42-3E67-433C-97F4-82A38F3CFF2E}" dt="2019-10-16T04:20:19.211" v="3242" actId="13822"/>
          <ac:picMkLst>
            <pc:docMk/>
            <pc:sldMk cId="1320256645" sldId="572"/>
            <ac:picMk id="7" creationId="{2E51DA81-63DF-416A-B734-8BAF3B3451CB}"/>
          </ac:picMkLst>
        </pc:picChg>
      </pc:sldChg>
      <pc:sldChg chg="addSp delSp add">
        <pc:chgData name="Sean Feldman" userId="c0f75423fe67f72e" providerId="LiveId" clId="{9B31CF42-3E67-433C-97F4-82A38F3CFF2E}" dt="2019-10-16T04:20:46.043" v="3246" actId="478"/>
        <pc:sldMkLst>
          <pc:docMk/>
          <pc:sldMk cId="14720868" sldId="573"/>
        </pc:sldMkLst>
        <pc:spChg chg="del">
          <ac:chgData name="Sean Feldman" userId="c0f75423fe67f72e" providerId="LiveId" clId="{9B31CF42-3E67-433C-97F4-82A38F3CFF2E}" dt="2019-10-16T04:20:46.043" v="3246" actId="478"/>
          <ac:spMkLst>
            <pc:docMk/>
            <pc:sldMk cId="14720868" sldId="573"/>
            <ac:spMk id="2" creationId="{CE180015-9358-4FA4-8839-6EB4C59CC9D0}"/>
          </ac:spMkLst>
        </pc:spChg>
        <pc:picChg chg="add">
          <ac:chgData name="Sean Feldman" userId="c0f75423fe67f72e" providerId="LiveId" clId="{9B31CF42-3E67-433C-97F4-82A38F3CFF2E}" dt="2019-10-16T04:20:43.820" v="3245"/>
          <ac:picMkLst>
            <pc:docMk/>
            <pc:sldMk cId="14720868" sldId="573"/>
            <ac:picMk id="3" creationId="{1806AB63-592E-4036-9C88-C8A7D6C43D09}"/>
          </ac:picMkLst>
        </pc:picChg>
      </pc:sldChg>
      <pc:sldChg chg="modSp add modAnim">
        <pc:chgData name="Sean Feldman" userId="c0f75423fe67f72e" providerId="LiveId" clId="{9B31CF42-3E67-433C-97F4-82A38F3CFF2E}" dt="2019-10-16T04:29:57.123" v="3355"/>
        <pc:sldMkLst>
          <pc:docMk/>
          <pc:sldMk cId="1353604857" sldId="574"/>
        </pc:sldMkLst>
        <pc:spChg chg="mod">
          <ac:chgData name="Sean Feldman" userId="c0f75423fe67f72e" providerId="LiveId" clId="{9B31CF42-3E67-433C-97F4-82A38F3CFF2E}" dt="2019-10-16T04:29:04.653" v="3341"/>
          <ac:spMkLst>
            <pc:docMk/>
            <pc:sldMk cId="1353604857" sldId="574"/>
            <ac:spMk id="3" creationId="{24A7388E-D60B-4FFE-AEE4-EAB9FB9E6A52}"/>
          </ac:spMkLst>
        </pc:spChg>
        <pc:spChg chg="mod">
          <ac:chgData name="Sean Feldman" userId="c0f75423fe67f72e" providerId="LiveId" clId="{9B31CF42-3E67-433C-97F4-82A38F3CFF2E}" dt="2019-10-16T04:29:30.512" v="3351" actId="20577"/>
          <ac:spMkLst>
            <pc:docMk/>
            <pc:sldMk cId="1353604857" sldId="574"/>
            <ac:spMk id="7" creationId="{9F1909B7-2905-44F7-9450-FEEB7DBD44F3}"/>
          </ac:spMkLst>
        </pc:spChg>
        <pc:picChg chg="mod">
          <ac:chgData name="Sean Feldman" userId="c0f75423fe67f72e" providerId="LiveId" clId="{9B31CF42-3E67-433C-97F4-82A38F3CFF2E}" dt="2019-10-16T04:29:34.929" v="3352" actId="14429"/>
          <ac:picMkLst>
            <pc:docMk/>
            <pc:sldMk cId="1353604857" sldId="574"/>
            <ac:picMk id="4102" creationId="{C1AA66C5-9029-4E03-9CB3-B8AD84B0C122}"/>
          </ac:picMkLst>
        </pc:picChg>
      </pc:sldChg>
      <pc:sldChg chg="add">
        <pc:chgData name="Sean Feldman" userId="c0f75423fe67f72e" providerId="LiveId" clId="{9B31CF42-3E67-433C-97F4-82A38F3CFF2E}" dt="2019-10-16T04:33:22.457" v="3356"/>
        <pc:sldMkLst>
          <pc:docMk/>
          <pc:sldMk cId="3197003207" sldId="601"/>
        </pc:sldMkLst>
      </pc:sldChg>
      <pc:sldChg chg="addSp delSp modSp add modNotesTx">
        <pc:chgData name="Sean Feldman" userId="c0f75423fe67f72e" providerId="LiveId" clId="{9B31CF42-3E67-433C-97F4-82A38F3CFF2E}" dt="2019-10-16T04:39:17.492" v="3420" actId="20577"/>
        <pc:sldMkLst>
          <pc:docMk/>
          <pc:sldMk cId="1250767793" sldId="602"/>
        </pc:sldMkLst>
        <pc:spChg chg="del">
          <ac:chgData name="Sean Feldman" userId="c0f75423fe67f72e" providerId="LiveId" clId="{9B31CF42-3E67-433C-97F4-82A38F3CFF2E}" dt="2019-10-16T04:34:01.844" v="3358" actId="478"/>
          <ac:spMkLst>
            <pc:docMk/>
            <pc:sldMk cId="1250767793" sldId="602"/>
            <ac:spMk id="2" creationId="{000A9B5A-75FF-4666-9471-7F7D529FEE41}"/>
          </ac:spMkLst>
        </pc:spChg>
        <pc:spChg chg="del">
          <ac:chgData name="Sean Feldman" userId="c0f75423fe67f72e" providerId="LiveId" clId="{9B31CF42-3E67-433C-97F4-82A38F3CFF2E}" dt="2019-10-16T04:34:01.844" v="3358" actId="478"/>
          <ac:spMkLst>
            <pc:docMk/>
            <pc:sldMk cId="1250767793" sldId="602"/>
            <ac:spMk id="3" creationId="{F36D06B4-19BA-4877-8903-6791A24A58B9}"/>
          </ac:spMkLst>
        </pc:spChg>
        <pc:spChg chg="add del mod">
          <ac:chgData name="Sean Feldman" userId="c0f75423fe67f72e" providerId="LiveId" clId="{9B31CF42-3E67-433C-97F4-82A38F3CFF2E}" dt="2019-10-16T04:34:51.470" v="3367"/>
          <ac:spMkLst>
            <pc:docMk/>
            <pc:sldMk cId="1250767793" sldId="602"/>
            <ac:spMk id="5" creationId="{ACABC7DA-3E49-4E0A-8FDF-CF9C21BA07E4}"/>
          </ac:spMkLst>
        </pc:spChg>
        <pc:spChg chg="add del">
          <ac:chgData name="Sean Feldman" userId="c0f75423fe67f72e" providerId="LiveId" clId="{9B31CF42-3E67-433C-97F4-82A38F3CFF2E}" dt="2019-10-16T04:34:35.072" v="3362"/>
          <ac:spMkLst>
            <pc:docMk/>
            <pc:sldMk cId="1250767793" sldId="602"/>
            <ac:spMk id="6" creationId="{0372DD4F-9A4F-40BE-B099-B5D714DBBC4E}"/>
          </ac:spMkLst>
        </pc:spChg>
        <pc:spChg chg="add mod">
          <ac:chgData name="Sean Feldman" userId="c0f75423fe67f72e" providerId="LiveId" clId="{9B31CF42-3E67-433C-97F4-82A38F3CFF2E}" dt="2019-10-16T04:38:23.117" v="3393" actId="1076"/>
          <ac:spMkLst>
            <pc:docMk/>
            <pc:sldMk cId="1250767793" sldId="602"/>
            <ac:spMk id="7" creationId="{C597DE16-3DA8-42E5-BA0B-5C6707DCB5D2}"/>
          </ac:spMkLst>
        </pc:spChg>
        <pc:picChg chg="add del">
          <ac:chgData name="Sean Feldman" userId="c0f75423fe67f72e" providerId="LiveId" clId="{9B31CF42-3E67-433C-97F4-82A38F3CFF2E}" dt="2019-10-16T04:37:19.483" v="3380" actId="478"/>
          <ac:picMkLst>
            <pc:docMk/>
            <pc:sldMk cId="1250767793" sldId="602"/>
            <ac:picMk id="4" creationId="{C16BE6F3-B902-4373-B7F5-E90EA2828FAE}"/>
          </ac:picMkLst>
        </pc:picChg>
        <pc:picChg chg="add mod ord">
          <ac:chgData name="Sean Feldman" userId="c0f75423fe67f72e" providerId="LiveId" clId="{9B31CF42-3E67-433C-97F4-82A38F3CFF2E}" dt="2019-10-16T04:38:09.918" v="3392"/>
          <ac:picMkLst>
            <pc:docMk/>
            <pc:sldMk cId="1250767793" sldId="602"/>
            <ac:picMk id="8" creationId="{D7ADBE89-F8DF-4591-97CE-78B138652779}"/>
          </ac:picMkLst>
        </pc:picChg>
      </pc:sldChg>
      <pc:sldChg chg="addSp delSp modSp add">
        <pc:chgData name="Sean Feldman" userId="c0f75423fe67f72e" providerId="LiveId" clId="{9B31CF42-3E67-433C-97F4-82A38F3CFF2E}" dt="2019-10-16T04:43:49.771" v="3470" actId="1076"/>
        <pc:sldMkLst>
          <pc:docMk/>
          <pc:sldMk cId="903516895" sldId="603"/>
        </pc:sldMkLst>
        <pc:spChg chg="del">
          <ac:chgData name="Sean Feldman" userId="c0f75423fe67f72e" providerId="LiveId" clId="{9B31CF42-3E67-433C-97F4-82A38F3CFF2E}" dt="2019-10-16T04:39:52.293" v="3422"/>
          <ac:spMkLst>
            <pc:docMk/>
            <pc:sldMk cId="903516895" sldId="603"/>
            <ac:spMk id="2" creationId="{8213CD21-5078-4305-BB56-A6FF20790CB0}"/>
          </ac:spMkLst>
        </pc:spChg>
        <pc:spChg chg="del">
          <ac:chgData name="Sean Feldman" userId="c0f75423fe67f72e" providerId="LiveId" clId="{9B31CF42-3E67-433C-97F4-82A38F3CFF2E}" dt="2019-10-16T04:39:52.293" v="3422"/>
          <ac:spMkLst>
            <pc:docMk/>
            <pc:sldMk cId="903516895" sldId="603"/>
            <ac:spMk id="3" creationId="{DA75F6F1-953A-4CF7-AA88-7F65E1C78277}"/>
          </ac:spMkLst>
        </pc:spChg>
        <pc:spChg chg="add mod">
          <ac:chgData name="Sean Feldman" userId="c0f75423fe67f72e" providerId="LiveId" clId="{9B31CF42-3E67-433C-97F4-82A38F3CFF2E}" dt="2019-10-16T04:43:49.771" v="3470" actId="1076"/>
          <ac:spMkLst>
            <pc:docMk/>
            <pc:sldMk cId="903516895" sldId="603"/>
            <ac:spMk id="4" creationId="{90B5500F-53BA-4680-A07A-80EB3B1DB6AE}"/>
          </ac:spMkLst>
        </pc:spChg>
        <pc:spChg chg="add mod">
          <ac:chgData name="Sean Feldman" userId="c0f75423fe67f72e" providerId="LiveId" clId="{9B31CF42-3E67-433C-97F4-82A38F3CFF2E}" dt="2019-10-16T04:43:49.771" v="3470" actId="1076"/>
          <ac:spMkLst>
            <pc:docMk/>
            <pc:sldMk cId="903516895" sldId="603"/>
            <ac:spMk id="5" creationId="{E2E48E32-2AA0-4021-9BC9-2E2538D4EA06}"/>
          </ac:spMkLst>
        </pc:spChg>
        <pc:spChg chg="add mod">
          <ac:chgData name="Sean Feldman" userId="c0f75423fe67f72e" providerId="LiveId" clId="{9B31CF42-3E67-433C-97F4-82A38F3CFF2E}" dt="2019-10-16T04:43:44.128" v="3469" actId="1076"/>
          <ac:spMkLst>
            <pc:docMk/>
            <pc:sldMk cId="903516895" sldId="603"/>
            <ac:spMk id="6" creationId="{611A0348-D460-4CC0-9305-6D0FB4B7B555}"/>
          </ac:spMkLst>
        </pc:spChg>
        <pc:picChg chg="add mod">
          <ac:chgData name="Sean Feldman" userId="c0f75423fe67f72e" providerId="LiveId" clId="{9B31CF42-3E67-433C-97F4-82A38F3CFF2E}" dt="2019-10-16T04:43:44.128" v="3469" actId="1076"/>
          <ac:picMkLst>
            <pc:docMk/>
            <pc:sldMk cId="903516895" sldId="603"/>
            <ac:picMk id="7" creationId="{DBDD21A2-97D9-45F3-AD85-510E44F76AB1}"/>
          </ac:picMkLst>
        </pc:picChg>
      </pc:sldChg>
      <pc:sldChg chg="addSp delSp modSp add ord">
        <pc:chgData name="Sean Feldman" userId="c0f75423fe67f72e" providerId="LiveId" clId="{9B31CF42-3E67-433C-97F4-82A38F3CFF2E}" dt="2019-10-16T04:54:34.810" v="3489"/>
        <pc:sldMkLst>
          <pc:docMk/>
          <pc:sldMk cId="2711429651" sldId="604"/>
        </pc:sldMkLst>
        <pc:spChg chg="del">
          <ac:chgData name="Sean Feldman" userId="c0f75423fe67f72e" providerId="LiveId" clId="{9B31CF42-3E67-433C-97F4-82A38F3CFF2E}" dt="2019-10-16T04:53:16.683" v="3474" actId="478"/>
          <ac:spMkLst>
            <pc:docMk/>
            <pc:sldMk cId="2711429651" sldId="604"/>
            <ac:spMk id="2" creationId="{665CA926-3B23-4183-9E9A-B37F5FA9EA65}"/>
          </ac:spMkLst>
        </pc:spChg>
        <pc:spChg chg="del">
          <ac:chgData name="Sean Feldman" userId="c0f75423fe67f72e" providerId="LiveId" clId="{9B31CF42-3E67-433C-97F4-82A38F3CFF2E}" dt="2019-10-16T04:53:14.399" v="3473" actId="478"/>
          <ac:spMkLst>
            <pc:docMk/>
            <pc:sldMk cId="2711429651" sldId="604"/>
            <ac:spMk id="3" creationId="{FB81378B-2ACB-4BCC-8841-31183C8ACF6E}"/>
          </ac:spMkLst>
        </pc:spChg>
        <pc:spChg chg="add mod">
          <ac:chgData name="Sean Feldman" userId="c0f75423fe67f72e" providerId="LiveId" clId="{9B31CF42-3E67-433C-97F4-82A38F3CFF2E}" dt="2019-10-16T04:54:08.592" v="3488" actId="404"/>
          <ac:spMkLst>
            <pc:docMk/>
            <pc:sldMk cId="2711429651" sldId="604"/>
            <ac:spMk id="5" creationId="{6BFF42F0-B395-4D42-909B-6F8EDC3FABFF}"/>
          </ac:spMkLst>
        </pc:spChg>
        <pc:picChg chg="add mod">
          <ac:chgData name="Sean Feldman" userId="c0f75423fe67f72e" providerId="LiveId" clId="{9B31CF42-3E67-433C-97F4-82A38F3CFF2E}" dt="2019-10-16T04:53:26.487" v="3476"/>
          <ac:picMkLst>
            <pc:docMk/>
            <pc:sldMk cId="2711429651" sldId="604"/>
            <ac:picMk id="4" creationId="{4BECB36A-AA61-4B15-94B8-4DCA7DB2EEE5}"/>
          </ac:picMkLst>
        </pc:picChg>
      </pc:sldChg>
      <pc:sldChg chg="delSp add del">
        <pc:chgData name="Sean Feldman" userId="c0f75423fe67f72e" providerId="LiveId" clId="{9B31CF42-3E67-433C-97F4-82A38F3CFF2E}" dt="2019-10-16T04:53:38.143" v="3479" actId="47"/>
        <pc:sldMkLst>
          <pc:docMk/>
          <pc:sldMk cId="332217185" sldId="605"/>
        </pc:sldMkLst>
        <pc:spChg chg="del">
          <ac:chgData name="Sean Feldman" userId="c0f75423fe67f72e" providerId="LiveId" clId="{9B31CF42-3E67-433C-97F4-82A38F3CFF2E}" dt="2019-10-16T04:53:31.664" v="3477"/>
          <ac:spMkLst>
            <pc:docMk/>
            <pc:sldMk cId="332217185" sldId="605"/>
            <ac:spMk id="7" creationId="{C597DE16-3DA8-42E5-BA0B-5C6707DCB5D2}"/>
          </ac:spMkLst>
        </pc:spChg>
      </pc:sldChg>
      <pc:sldMasterChg chg="modSp delSldLayout modSldLayout">
        <pc:chgData name="Sean Feldman" userId="c0f75423fe67f72e" providerId="LiveId" clId="{9B31CF42-3E67-433C-97F4-82A38F3CFF2E}" dt="2019-10-14T23:07:37.524" v="1278" actId="2696"/>
        <pc:sldMasterMkLst>
          <pc:docMk/>
          <pc:sldMasterMk cId="2043095101" sldId="2147483648"/>
        </pc:sldMasterMkLst>
        <pc:spChg chg="mod">
          <ac:chgData name="Sean Feldman" userId="c0f75423fe67f72e" providerId="LiveId" clId="{9B31CF42-3E67-433C-97F4-82A38F3CFF2E}" dt="2019-10-14T23:07:28.750" v="1276" actId="113"/>
          <ac:spMkLst>
            <pc:docMk/>
            <pc:sldMasterMk cId="2043095101" sldId="2147483648"/>
            <ac:spMk id="2" creationId="{CC0B5900-3417-47EB-97DF-9B8132991800}"/>
          </ac:spMkLst>
        </pc:spChg>
        <pc:sldLayoutChg chg="modSp">
          <pc:chgData name="Sean Feldman" userId="c0f75423fe67f72e" providerId="LiveId" clId="{9B31CF42-3E67-433C-97F4-82A38F3CFF2E}" dt="2019-10-14T23:07:01.265" v="1270" actId="113"/>
          <pc:sldLayoutMkLst>
            <pc:docMk/>
            <pc:sldMasterMk cId="2043095101" sldId="2147483648"/>
            <pc:sldLayoutMk cId="1342563380" sldId="2147483651"/>
          </pc:sldLayoutMkLst>
          <pc:spChg chg="mod">
            <ac:chgData name="Sean Feldman" userId="c0f75423fe67f72e" providerId="LiveId" clId="{9B31CF42-3E67-433C-97F4-82A38F3CFF2E}" dt="2019-10-14T23:07:01.265" v="1270" actId="113"/>
            <ac:spMkLst>
              <pc:docMk/>
              <pc:sldMasterMk cId="2043095101" sldId="2147483648"/>
              <pc:sldLayoutMk cId="1342563380" sldId="2147483651"/>
              <ac:spMk id="2" creationId="{078817A5-4CF0-4762-941D-51615E231229}"/>
            </ac:spMkLst>
          </pc:spChg>
        </pc:sldLayoutChg>
        <pc:sldLayoutChg chg="modSp">
          <pc:chgData name="Sean Feldman" userId="c0f75423fe67f72e" providerId="LiveId" clId="{9B31CF42-3E67-433C-97F4-82A38F3CFF2E}" dt="2019-10-14T23:07:08.367" v="1271" actId="113"/>
          <pc:sldLayoutMkLst>
            <pc:docMk/>
            <pc:sldMasterMk cId="2043095101" sldId="2147483648"/>
            <pc:sldLayoutMk cId="973509497" sldId="2147483652"/>
          </pc:sldLayoutMkLst>
          <pc:spChg chg="mod">
            <ac:chgData name="Sean Feldman" userId="c0f75423fe67f72e" providerId="LiveId" clId="{9B31CF42-3E67-433C-97F4-82A38F3CFF2E}" dt="2019-10-14T23:07:08.367" v="1271" actId="113"/>
            <ac:spMkLst>
              <pc:docMk/>
              <pc:sldMasterMk cId="2043095101" sldId="2147483648"/>
              <pc:sldLayoutMk cId="973509497" sldId="2147483652"/>
              <ac:spMk id="2" creationId="{5D9D5A76-FC01-4FEA-B890-D28D7DA96705}"/>
            </ac:spMkLst>
          </pc:spChg>
        </pc:sldLayoutChg>
        <pc:sldLayoutChg chg="modSp">
          <pc:chgData name="Sean Feldman" userId="c0f75423fe67f72e" providerId="LiveId" clId="{9B31CF42-3E67-433C-97F4-82A38F3CFF2E}" dt="2019-10-14T23:07:11.212" v="1272" actId="113"/>
          <pc:sldLayoutMkLst>
            <pc:docMk/>
            <pc:sldMasterMk cId="2043095101" sldId="2147483648"/>
            <pc:sldLayoutMk cId="1171566737" sldId="2147483653"/>
          </pc:sldLayoutMkLst>
          <pc:spChg chg="mod">
            <ac:chgData name="Sean Feldman" userId="c0f75423fe67f72e" providerId="LiveId" clId="{9B31CF42-3E67-433C-97F4-82A38F3CFF2E}" dt="2019-10-14T23:07:11.212" v="1272" actId="113"/>
            <ac:spMkLst>
              <pc:docMk/>
              <pc:sldMasterMk cId="2043095101" sldId="2147483648"/>
              <pc:sldLayoutMk cId="1171566737" sldId="2147483653"/>
              <ac:spMk id="2" creationId="{D3426183-8457-4BCD-90FB-746E7D276BE9}"/>
            </ac:spMkLst>
          </pc:spChg>
        </pc:sldLayoutChg>
        <pc:sldLayoutChg chg="modSp">
          <pc:chgData name="Sean Feldman" userId="c0f75423fe67f72e" providerId="LiveId" clId="{9B31CF42-3E67-433C-97F4-82A38F3CFF2E}" dt="2019-10-14T23:07:13.709" v="1273" actId="113"/>
          <pc:sldLayoutMkLst>
            <pc:docMk/>
            <pc:sldMasterMk cId="2043095101" sldId="2147483648"/>
            <pc:sldLayoutMk cId="2887050320" sldId="2147483654"/>
          </pc:sldLayoutMkLst>
          <pc:spChg chg="mod">
            <ac:chgData name="Sean Feldman" userId="c0f75423fe67f72e" providerId="LiveId" clId="{9B31CF42-3E67-433C-97F4-82A38F3CFF2E}" dt="2019-10-14T23:07:13.709" v="1273" actId="113"/>
            <ac:spMkLst>
              <pc:docMk/>
              <pc:sldMasterMk cId="2043095101" sldId="2147483648"/>
              <pc:sldLayoutMk cId="2887050320" sldId="2147483654"/>
              <ac:spMk id="2" creationId="{9304EF45-9837-43B5-B318-A44B958D73E6}"/>
            </ac:spMkLst>
          </pc:spChg>
        </pc:sldLayoutChg>
        <pc:sldLayoutChg chg="del">
          <pc:chgData name="Sean Feldman" userId="c0f75423fe67f72e" providerId="LiveId" clId="{9B31CF42-3E67-433C-97F4-82A38F3CFF2E}" dt="2019-10-14T23:07:34.971" v="1277" actId="2696"/>
          <pc:sldLayoutMkLst>
            <pc:docMk/>
            <pc:sldMasterMk cId="2043095101" sldId="2147483648"/>
            <pc:sldLayoutMk cId="3578521172" sldId="2147483656"/>
          </pc:sldLayoutMkLst>
        </pc:sldLayoutChg>
        <pc:sldLayoutChg chg="del">
          <pc:chgData name="Sean Feldman" userId="c0f75423fe67f72e" providerId="LiveId" clId="{9B31CF42-3E67-433C-97F4-82A38F3CFF2E}" dt="2019-10-14T23:07:37.524" v="1278" actId="2696"/>
          <pc:sldLayoutMkLst>
            <pc:docMk/>
            <pc:sldMasterMk cId="2043095101" sldId="2147483648"/>
            <pc:sldLayoutMk cId="522629218" sldId="2147483657"/>
          </pc:sldLayoutMkLst>
        </pc:sldLayoutChg>
        <pc:sldLayoutChg chg="del">
          <pc:chgData name="Sean Feldman" userId="c0f75423fe67f72e" providerId="LiveId" clId="{9B31CF42-3E67-433C-97F4-82A38F3CFF2E}" dt="2019-10-14T23:07:20.044" v="1274" actId="2696"/>
          <pc:sldLayoutMkLst>
            <pc:docMk/>
            <pc:sldMasterMk cId="2043095101" sldId="2147483648"/>
            <pc:sldLayoutMk cId="3692415895" sldId="2147483658"/>
          </pc:sldLayoutMkLst>
        </pc:sldLayoutChg>
        <pc:sldLayoutChg chg="del">
          <pc:chgData name="Sean Feldman" userId="c0f75423fe67f72e" providerId="LiveId" clId="{9B31CF42-3E67-433C-97F4-82A38F3CFF2E}" dt="2019-10-14T23:07:23.658" v="1275" actId="2696"/>
          <pc:sldLayoutMkLst>
            <pc:docMk/>
            <pc:sldMasterMk cId="2043095101" sldId="2147483648"/>
            <pc:sldLayoutMk cId="626426424" sldId="2147483659"/>
          </pc:sldLayoutMkLst>
        </pc:sldLayoutChg>
      </pc:sldMasterChg>
    </pc:docChg>
  </pc:docChgLst>
  <pc:docChgLst>
    <pc:chgData name="Sean Feldman" userId="c0f75423fe67f72e" providerId="LiveId" clId="{159819AE-3381-4CD3-ADA4-EC4C3E111DFA}"/>
    <pc:docChg chg="undo custSel addSld delSld modSld">
      <pc:chgData name="Sean Feldman" userId="c0f75423fe67f72e" providerId="LiveId" clId="{159819AE-3381-4CD3-ADA4-EC4C3E111DFA}" dt="2019-12-14T07:04:47.328" v="4677"/>
      <pc:docMkLst>
        <pc:docMk/>
      </pc:docMkLst>
      <pc:sldChg chg="addSp delSp modSp">
        <pc:chgData name="Sean Feldman" userId="c0f75423fe67f72e" providerId="LiveId" clId="{159819AE-3381-4CD3-ADA4-EC4C3E111DFA}" dt="2019-12-14T07:04:47.120" v="4192"/>
        <pc:sldMkLst>
          <pc:docMk/>
          <pc:sldMk cId="2289192671" sldId="256"/>
        </pc:sldMkLst>
        <pc:spChg chg="mod">
          <ac:chgData name="Sean Feldman" userId="c0f75423fe67f72e" providerId="LiveId" clId="{159819AE-3381-4CD3-ADA4-EC4C3E111DFA}" dt="2019-12-13T23:50:04.861" v="300" actId="207"/>
          <ac:spMkLst>
            <pc:docMk/>
            <pc:sldMk cId="2289192671" sldId="256"/>
            <ac:spMk id="3" creationId="{673029C7-D710-432F-B289-F1C4255BD323}"/>
          </ac:spMkLst>
        </pc:spChg>
        <pc:spChg chg="add del mod">
          <ac:chgData name="Sean Feldman" userId="c0f75423fe67f72e" providerId="LiveId" clId="{159819AE-3381-4CD3-ADA4-EC4C3E111DFA}" dt="2019-12-14T07:00:16.820" v="1053"/>
          <ac:spMkLst>
            <pc:docMk/>
            <pc:sldMk cId="2289192671" sldId="256"/>
            <ac:spMk id="4" creationId="{7E96AE0E-7B02-4850-B641-F582B13EE8CA}"/>
          </ac:spMkLst>
        </pc:spChg>
        <pc:spChg chg="add del mod">
          <ac:chgData name="Sean Feldman" userId="c0f75423fe67f72e" providerId="LiveId" clId="{159819AE-3381-4CD3-ADA4-EC4C3E111DFA}" dt="2019-12-14T07:02:52.658" v="1543"/>
          <ac:spMkLst>
            <pc:docMk/>
            <pc:sldMk cId="2289192671" sldId="256"/>
            <ac:spMk id="5" creationId="{9EE51B6A-6F95-4534-A1A3-22EDAD494891}"/>
          </ac:spMkLst>
        </pc:spChg>
        <pc:spChg chg="add del mod">
          <ac:chgData name="Sean Feldman" userId="c0f75423fe67f72e" providerId="LiveId" clId="{159819AE-3381-4CD3-ADA4-EC4C3E111DFA}" dt="2019-12-14T07:03:20.440" v="1935"/>
          <ac:spMkLst>
            <pc:docMk/>
            <pc:sldMk cId="2289192671" sldId="256"/>
            <ac:spMk id="6" creationId="{A6DB6EC2-9B49-40E4-8951-0A64890F7CC9}"/>
          </ac:spMkLst>
        </pc:spChg>
        <pc:spChg chg="add del mod">
          <ac:chgData name="Sean Feldman" userId="c0f75423fe67f72e" providerId="LiveId" clId="{159819AE-3381-4CD3-ADA4-EC4C3E111DFA}" dt="2019-12-14T07:03:41.167" v="2425"/>
          <ac:spMkLst>
            <pc:docMk/>
            <pc:sldMk cId="2289192671" sldId="256"/>
            <ac:spMk id="7" creationId="{E29DD4A9-9900-4EB4-A93A-B13799C5F5FA}"/>
          </ac:spMkLst>
        </pc:spChg>
        <pc:spChg chg="add del mod">
          <ac:chgData name="Sean Feldman" userId="c0f75423fe67f72e" providerId="LiveId" clId="{159819AE-3381-4CD3-ADA4-EC4C3E111DFA}" dt="2019-12-14T07:03:48.229" v="2915"/>
          <ac:spMkLst>
            <pc:docMk/>
            <pc:sldMk cId="2289192671" sldId="256"/>
            <ac:spMk id="8" creationId="{28722EDC-4914-405A-A939-517771965CF3}"/>
          </ac:spMkLst>
        </pc:spChg>
        <pc:spChg chg="add del mod">
          <ac:chgData name="Sean Feldman" userId="c0f75423fe67f72e" providerId="LiveId" clId="{159819AE-3381-4CD3-ADA4-EC4C3E111DFA}" dt="2019-12-14T07:03:52.216" v="3307"/>
          <ac:spMkLst>
            <pc:docMk/>
            <pc:sldMk cId="2289192671" sldId="256"/>
            <ac:spMk id="9" creationId="{F402BA34-C574-463A-B89E-BB8A59A856A7}"/>
          </ac:spMkLst>
        </pc:spChg>
        <pc:spChg chg="add del mod">
          <ac:chgData name="Sean Feldman" userId="c0f75423fe67f72e" providerId="LiveId" clId="{159819AE-3381-4CD3-ADA4-EC4C3E111DFA}" dt="2019-12-14T07:04:12.487" v="3797"/>
          <ac:spMkLst>
            <pc:docMk/>
            <pc:sldMk cId="2289192671" sldId="256"/>
            <ac:spMk id="10" creationId="{22A8BC29-BEEF-409A-8FE8-7EE286F4C79E}"/>
          </ac:spMkLst>
        </pc:spChg>
        <pc:spChg chg="add del mod">
          <ac:chgData name="Sean Feldman" userId="c0f75423fe67f72e" providerId="LiveId" clId="{159819AE-3381-4CD3-ADA4-EC4C3E111DFA}" dt="2019-12-14T07:04:47.113" v="4189"/>
          <ac:spMkLst>
            <pc:docMk/>
            <pc:sldMk cId="2289192671" sldId="256"/>
            <ac:spMk id="11" creationId="{D62D0E8E-E0E3-419F-AEEF-58098477C412}"/>
          </ac:spMkLst>
        </pc:spChg>
        <pc:spChg chg="add mod">
          <ac:chgData name="Sean Feldman" userId="c0f75423fe67f72e" providerId="LiveId" clId="{159819AE-3381-4CD3-ADA4-EC4C3E111DFA}" dt="2019-12-14T07:04:47.120" v="4192"/>
          <ac:spMkLst>
            <pc:docMk/>
            <pc:sldMk cId="2289192671" sldId="256"/>
            <ac:spMk id="12" creationId="{ADE011DC-EB7B-4D53-8CD7-D2F335E5A331}"/>
          </ac:spMkLst>
        </pc:spChg>
      </pc:sldChg>
      <pc:sldChg chg="addSp delSp modSp">
        <pc:chgData name="Sean Feldman" userId="c0f75423fe67f72e" providerId="LiveId" clId="{159819AE-3381-4CD3-ADA4-EC4C3E111DFA}" dt="2019-12-14T07:04:47.126" v="4197"/>
        <pc:sldMkLst>
          <pc:docMk/>
          <pc:sldMk cId="2720476520" sldId="257"/>
        </pc:sldMkLst>
        <pc:spChg chg="add del mod">
          <ac:chgData name="Sean Feldman" userId="c0f75423fe67f72e" providerId="LiveId" clId="{159819AE-3381-4CD3-ADA4-EC4C3E111DFA}" dt="2019-12-14T07:00:16.822" v="1058"/>
          <ac:spMkLst>
            <pc:docMk/>
            <pc:sldMk cId="2720476520" sldId="257"/>
            <ac:spMk id="16" creationId="{7B9CB0A0-F724-4149-8C81-BCE3F82B83F7}"/>
          </ac:spMkLst>
        </pc:spChg>
        <pc:spChg chg="add del mod">
          <ac:chgData name="Sean Feldman" userId="c0f75423fe67f72e" providerId="LiveId" clId="{159819AE-3381-4CD3-ADA4-EC4C3E111DFA}" dt="2019-12-14T07:02:52.660" v="1547"/>
          <ac:spMkLst>
            <pc:docMk/>
            <pc:sldMk cId="2720476520" sldId="257"/>
            <ac:spMk id="17" creationId="{6289AEA6-E6A6-4102-BEBB-CC3E0F64EA24}"/>
          </ac:spMkLst>
        </pc:spChg>
        <pc:spChg chg="add del mod">
          <ac:chgData name="Sean Feldman" userId="c0f75423fe67f72e" providerId="LiveId" clId="{159819AE-3381-4CD3-ADA4-EC4C3E111DFA}" dt="2019-12-14T07:03:20.443" v="1940"/>
          <ac:spMkLst>
            <pc:docMk/>
            <pc:sldMk cId="2720476520" sldId="257"/>
            <ac:spMk id="18" creationId="{6F4F5AF5-6596-4B71-8767-6AC1AF016EED}"/>
          </ac:spMkLst>
        </pc:spChg>
        <pc:spChg chg="mod">
          <ac:chgData name="Sean Feldman" userId="c0f75423fe67f72e" providerId="LiveId" clId="{159819AE-3381-4CD3-ADA4-EC4C3E111DFA}" dt="2019-12-13T13:25:40.739" v="16" actId="20577"/>
          <ac:spMkLst>
            <pc:docMk/>
            <pc:sldMk cId="2720476520" sldId="257"/>
            <ac:spMk id="20" creationId="{17817364-E92A-4EBF-B0F8-43A6FADDB5F6}"/>
          </ac:spMkLst>
        </pc:spChg>
        <pc:spChg chg="add del mod">
          <ac:chgData name="Sean Feldman" userId="c0f75423fe67f72e" providerId="LiveId" clId="{159819AE-3381-4CD3-ADA4-EC4C3E111DFA}" dt="2019-12-14T07:03:41.177" v="2430"/>
          <ac:spMkLst>
            <pc:docMk/>
            <pc:sldMk cId="2720476520" sldId="257"/>
            <ac:spMk id="25" creationId="{0DC8696E-C554-453D-9AE6-5107459369C9}"/>
          </ac:spMkLst>
        </pc:spChg>
        <pc:spChg chg="add del mod">
          <ac:chgData name="Sean Feldman" userId="c0f75423fe67f72e" providerId="LiveId" clId="{159819AE-3381-4CD3-ADA4-EC4C3E111DFA}" dt="2019-12-14T07:03:48.232" v="2919"/>
          <ac:spMkLst>
            <pc:docMk/>
            <pc:sldMk cId="2720476520" sldId="257"/>
            <ac:spMk id="26" creationId="{BA7C6FE2-19AB-4042-9F83-4A7A18FA4AE6}"/>
          </ac:spMkLst>
        </pc:spChg>
        <pc:spChg chg="add del mod">
          <ac:chgData name="Sean Feldman" userId="c0f75423fe67f72e" providerId="LiveId" clId="{159819AE-3381-4CD3-ADA4-EC4C3E111DFA}" dt="2019-12-14T07:03:52.218" v="3312"/>
          <ac:spMkLst>
            <pc:docMk/>
            <pc:sldMk cId="2720476520" sldId="257"/>
            <ac:spMk id="27" creationId="{2F9C3CB6-1014-4EB5-B55E-1097F7DFA480}"/>
          </ac:spMkLst>
        </pc:spChg>
        <pc:spChg chg="add del mod">
          <ac:chgData name="Sean Feldman" userId="c0f75423fe67f72e" providerId="LiveId" clId="{159819AE-3381-4CD3-ADA4-EC4C3E111DFA}" dt="2019-12-14T07:04:12.493" v="3801"/>
          <ac:spMkLst>
            <pc:docMk/>
            <pc:sldMk cId="2720476520" sldId="257"/>
            <ac:spMk id="28" creationId="{D46498FF-613F-4C8B-BA7F-045D84A5A414}"/>
          </ac:spMkLst>
        </pc:spChg>
        <pc:spChg chg="add del mod">
          <ac:chgData name="Sean Feldman" userId="c0f75423fe67f72e" providerId="LiveId" clId="{159819AE-3381-4CD3-ADA4-EC4C3E111DFA}" dt="2019-12-14T07:04:47.122" v="4194"/>
          <ac:spMkLst>
            <pc:docMk/>
            <pc:sldMk cId="2720476520" sldId="257"/>
            <ac:spMk id="29" creationId="{4A7C9B0C-72D2-430D-A538-D21A2A15FD3B}"/>
          </ac:spMkLst>
        </pc:spChg>
        <pc:spChg chg="add mod">
          <ac:chgData name="Sean Feldman" userId="c0f75423fe67f72e" providerId="LiveId" clId="{159819AE-3381-4CD3-ADA4-EC4C3E111DFA}" dt="2019-12-14T07:04:47.126" v="4197"/>
          <ac:spMkLst>
            <pc:docMk/>
            <pc:sldMk cId="2720476520" sldId="257"/>
            <ac:spMk id="30" creationId="{238DC8A5-51AF-43D8-AB5C-5AF26430E731}"/>
          </ac:spMkLst>
        </pc:spChg>
        <pc:picChg chg="ord">
          <ac:chgData name="Sean Feldman" userId="c0f75423fe67f72e" providerId="LiveId" clId="{159819AE-3381-4CD3-ADA4-EC4C3E111DFA}" dt="2019-12-13T13:25:14.268" v="0" actId="167"/>
          <ac:picMkLst>
            <pc:docMk/>
            <pc:sldMk cId="2720476520" sldId="257"/>
            <ac:picMk id="3" creationId="{ECA89475-0F2F-4B3D-89A6-B153A8CF6486}"/>
          </ac:picMkLst>
        </pc:picChg>
      </pc:sldChg>
      <pc:sldChg chg="addSp delSp modSp modAnim modNotesTx">
        <pc:chgData name="Sean Feldman" userId="c0f75423fe67f72e" providerId="LiveId" clId="{159819AE-3381-4CD3-ADA4-EC4C3E111DFA}" dt="2019-12-14T07:04:47.130" v="4202"/>
        <pc:sldMkLst>
          <pc:docMk/>
          <pc:sldMk cId="1697158705" sldId="258"/>
        </pc:sldMkLst>
        <pc:spChg chg="add mod">
          <ac:chgData name="Sean Feldman" userId="c0f75423fe67f72e" providerId="LiveId" clId="{159819AE-3381-4CD3-ADA4-EC4C3E111DFA}" dt="2019-12-13T23:51:09.845" v="302" actId="1076"/>
          <ac:spMkLst>
            <pc:docMk/>
            <pc:sldMk cId="1697158705" sldId="258"/>
            <ac:spMk id="3" creationId="{F1766E27-B28E-4CA2-973C-19A381AB89A9}"/>
          </ac:spMkLst>
        </pc:spChg>
        <pc:spChg chg="add del mod">
          <ac:chgData name="Sean Feldman" userId="c0f75423fe67f72e" providerId="LiveId" clId="{159819AE-3381-4CD3-ADA4-EC4C3E111DFA}" dt="2019-12-14T07:00:16.824" v="1063"/>
          <ac:spMkLst>
            <pc:docMk/>
            <pc:sldMk cId="1697158705" sldId="258"/>
            <ac:spMk id="10" creationId="{A643D229-A57F-40C5-9D8D-FBC02A2D3F6A}"/>
          </ac:spMkLst>
        </pc:spChg>
        <pc:spChg chg="add del mod">
          <ac:chgData name="Sean Feldman" userId="c0f75423fe67f72e" providerId="LiveId" clId="{159819AE-3381-4CD3-ADA4-EC4C3E111DFA}" dt="2019-12-14T07:02:52.662" v="1551"/>
          <ac:spMkLst>
            <pc:docMk/>
            <pc:sldMk cId="1697158705" sldId="258"/>
            <ac:spMk id="11" creationId="{665E201D-0EF4-4FDC-A7E2-164F75B1781F}"/>
          </ac:spMkLst>
        </pc:spChg>
        <pc:spChg chg="add del mod">
          <ac:chgData name="Sean Feldman" userId="c0f75423fe67f72e" providerId="LiveId" clId="{159819AE-3381-4CD3-ADA4-EC4C3E111DFA}" dt="2019-12-14T07:03:20.445" v="1945"/>
          <ac:spMkLst>
            <pc:docMk/>
            <pc:sldMk cId="1697158705" sldId="258"/>
            <ac:spMk id="12" creationId="{5CEF378D-E37F-4125-A282-26C21D040970}"/>
          </ac:spMkLst>
        </pc:spChg>
        <pc:spChg chg="add del mod">
          <ac:chgData name="Sean Feldman" userId="c0f75423fe67f72e" providerId="LiveId" clId="{159819AE-3381-4CD3-ADA4-EC4C3E111DFA}" dt="2019-12-14T07:03:41.182" v="2435"/>
          <ac:spMkLst>
            <pc:docMk/>
            <pc:sldMk cId="1697158705" sldId="258"/>
            <ac:spMk id="13" creationId="{225EF315-1C43-40E0-A082-522D83639449}"/>
          </ac:spMkLst>
        </pc:spChg>
        <pc:spChg chg="add del mod">
          <ac:chgData name="Sean Feldman" userId="c0f75423fe67f72e" providerId="LiveId" clId="{159819AE-3381-4CD3-ADA4-EC4C3E111DFA}" dt="2019-12-14T07:03:48.234" v="2923"/>
          <ac:spMkLst>
            <pc:docMk/>
            <pc:sldMk cId="1697158705" sldId="258"/>
            <ac:spMk id="14" creationId="{862DE428-2A5F-48F8-B684-95BAA39DF24D}"/>
          </ac:spMkLst>
        </pc:spChg>
        <pc:spChg chg="add del mod">
          <ac:chgData name="Sean Feldman" userId="c0f75423fe67f72e" providerId="LiveId" clId="{159819AE-3381-4CD3-ADA4-EC4C3E111DFA}" dt="2019-12-14T07:03:52.220" v="3317"/>
          <ac:spMkLst>
            <pc:docMk/>
            <pc:sldMk cId="1697158705" sldId="258"/>
            <ac:spMk id="15" creationId="{C3D93F03-45E9-41EB-A747-301A924504B2}"/>
          </ac:spMkLst>
        </pc:spChg>
        <pc:spChg chg="add del mod">
          <ac:chgData name="Sean Feldman" userId="c0f75423fe67f72e" providerId="LiveId" clId="{159819AE-3381-4CD3-ADA4-EC4C3E111DFA}" dt="2019-12-14T07:04:12.497" v="3805"/>
          <ac:spMkLst>
            <pc:docMk/>
            <pc:sldMk cId="1697158705" sldId="258"/>
            <ac:spMk id="16" creationId="{D51C4C72-3601-4315-97C8-EA9814796232}"/>
          </ac:spMkLst>
        </pc:spChg>
        <pc:spChg chg="add del mod">
          <ac:chgData name="Sean Feldman" userId="c0f75423fe67f72e" providerId="LiveId" clId="{159819AE-3381-4CD3-ADA4-EC4C3E111DFA}" dt="2019-12-14T07:04:47.127" v="4199"/>
          <ac:spMkLst>
            <pc:docMk/>
            <pc:sldMk cId="1697158705" sldId="258"/>
            <ac:spMk id="17" creationId="{C2055000-D27F-4930-87B8-043A84FBC2EB}"/>
          </ac:spMkLst>
        </pc:spChg>
        <pc:spChg chg="add mod">
          <ac:chgData name="Sean Feldman" userId="c0f75423fe67f72e" providerId="LiveId" clId="{159819AE-3381-4CD3-ADA4-EC4C3E111DFA}" dt="2019-12-14T07:04:47.130" v="4202"/>
          <ac:spMkLst>
            <pc:docMk/>
            <pc:sldMk cId="1697158705" sldId="258"/>
            <ac:spMk id="18" creationId="{9BBA9C62-BC54-4004-A5FB-AE0F14E32809}"/>
          </ac:spMkLst>
        </pc:spChg>
      </pc:sldChg>
      <pc:sldChg chg="addSp delSp modSp">
        <pc:chgData name="Sean Feldman" userId="c0f75423fe67f72e" providerId="LiveId" clId="{159819AE-3381-4CD3-ADA4-EC4C3E111DFA}" dt="2019-12-14T07:04:47.137" v="4212"/>
        <pc:sldMkLst>
          <pc:docMk/>
          <pc:sldMk cId="2397780531" sldId="259"/>
        </pc:sldMkLst>
        <pc:spChg chg="add del mod">
          <ac:chgData name="Sean Feldman" userId="c0f75423fe67f72e" providerId="LiveId" clId="{159819AE-3381-4CD3-ADA4-EC4C3E111DFA}" dt="2019-12-14T07:00:16.828" v="1073"/>
          <ac:spMkLst>
            <pc:docMk/>
            <pc:sldMk cId="2397780531" sldId="259"/>
            <ac:spMk id="3" creationId="{84E3EFFB-6806-4458-A19D-F186E5BCB487}"/>
          </ac:spMkLst>
        </pc:spChg>
        <pc:spChg chg="add del mod">
          <ac:chgData name="Sean Feldman" userId="c0f75423fe67f72e" providerId="LiveId" clId="{159819AE-3381-4CD3-ADA4-EC4C3E111DFA}" dt="2019-12-14T07:02:52.665" v="1559"/>
          <ac:spMkLst>
            <pc:docMk/>
            <pc:sldMk cId="2397780531" sldId="259"/>
            <ac:spMk id="5" creationId="{9EFCAA92-9E2A-4110-B819-620B94479D06}"/>
          </ac:spMkLst>
        </pc:spChg>
        <pc:spChg chg="add del mod">
          <ac:chgData name="Sean Feldman" userId="c0f75423fe67f72e" providerId="LiveId" clId="{159819AE-3381-4CD3-ADA4-EC4C3E111DFA}" dt="2019-12-14T07:03:20.449" v="1955"/>
          <ac:spMkLst>
            <pc:docMk/>
            <pc:sldMk cId="2397780531" sldId="259"/>
            <ac:spMk id="6" creationId="{0686098F-BF8B-4FBD-A134-F007149E8A95}"/>
          </ac:spMkLst>
        </pc:spChg>
        <pc:spChg chg="add del mod">
          <ac:chgData name="Sean Feldman" userId="c0f75423fe67f72e" providerId="LiveId" clId="{159819AE-3381-4CD3-ADA4-EC4C3E111DFA}" dt="2019-12-14T07:03:41.190" v="2445"/>
          <ac:spMkLst>
            <pc:docMk/>
            <pc:sldMk cId="2397780531" sldId="259"/>
            <ac:spMk id="7" creationId="{6274067F-F3B0-4833-9899-52F6B98E6C4D}"/>
          </ac:spMkLst>
        </pc:spChg>
        <pc:spChg chg="add del mod">
          <ac:chgData name="Sean Feldman" userId="c0f75423fe67f72e" providerId="LiveId" clId="{159819AE-3381-4CD3-ADA4-EC4C3E111DFA}" dt="2019-12-14T07:03:48.237" v="2931"/>
          <ac:spMkLst>
            <pc:docMk/>
            <pc:sldMk cId="2397780531" sldId="259"/>
            <ac:spMk id="8" creationId="{26239D77-E699-42F7-A45E-B13FA6CCFAC2}"/>
          </ac:spMkLst>
        </pc:spChg>
        <pc:spChg chg="add del mod">
          <ac:chgData name="Sean Feldman" userId="c0f75423fe67f72e" providerId="LiveId" clId="{159819AE-3381-4CD3-ADA4-EC4C3E111DFA}" dt="2019-12-14T07:03:52.224" v="3327"/>
          <ac:spMkLst>
            <pc:docMk/>
            <pc:sldMk cId="2397780531" sldId="259"/>
            <ac:spMk id="9" creationId="{EEAF9750-6649-4F4C-B761-053C9F3DF08E}"/>
          </ac:spMkLst>
        </pc:spChg>
        <pc:spChg chg="add del mod">
          <ac:chgData name="Sean Feldman" userId="c0f75423fe67f72e" providerId="LiveId" clId="{159819AE-3381-4CD3-ADA4-EC4C3E111DFA}" dt="2019-12-14T07:04:12.503" v="3813"/>
          <ac:spMkLst>
            <pc:docMk/>
            <pc:sldMk cId="2397780531" sldId="259"/>
            <ac:spMk id="10" creationId="{44DF1380-62BE-4ACE-89C7-C0678E864C6D}"/>
          </ac:spMkLst>
        </pc:spChg>
        <pc:spChg chg="add del mod">
          <ac:chgData name="Sean Feldman" userId="c0f75423fe67f72e" providerId="LiveId" clId="{159819AE-3381-4CD3-ADA4-EC4C3E111DFA}" dt="2019-12-14T07:04:47.135" v="4209"/>
          <ac:spMkLst>
            <pc:docMk/>
            <pc:sldMk cId="2397780531" sldId="259"/>
            <ac:spMk id="11" creationId="{7B7AE91F-CC4C-4207-90DE-621F2C7DA1E6}"/>
          </ac:spMkLst>
        </pc:spChg>
        <pc:spChg chg="add mod">
          <ac:chgData name="Sean Feldman" userId="c0f75423fe67f72e" providerId="LiveId" clId="{159819AE-3381-4CD3-ADA4-EC4C3E111DFA}" dt="2019-12-14T07:04:47.137" v="4212"/>
          <ac:spMkLst>
            <pc:docMk/>
            <pc:sldMk cId="2397780531" sldId="259"/>
            <ac:spMk id="12" creationId="{05D66086-15E9-458A-B854-473C5B3D1281}"/>
          </ac:spMkLst>
        </pc:spChg>
      </pc:sldChg>
      <pc:sldChg chg="addSp delSp modSp">
        <pc:chgData name="Sean Feldman" userId="c0f75423fe67f72e" providerId="LiveId" clId="{159819AE-3381-4CD3-ADA4-EC4C3E111DFA}" dt="2019-12-14T07:04:47.134" v="4207"/>
        <pc:sldMkLst>
          <pc:docMk/>
          <pc:sldMk cId="499890737" sldId="260"/>
        </pc:sldMkLst>
        <pc:spChg chg="add del mod">
          <ac:chgData name="Sean Feldman" userId="c0f75423fe67f72e" providerId="LiveId" clId="{159819AE-3381-4CD3-ADA4-EC4C3E111DFA}" dt="2019-12-14T07:00:16.826" v="1068"/>
          <ac:spMkLst>
            <pc:docMk/>
            <pc:sldMk cId="499890737" sldId="260"/>
            <ac:spMk id="3" creationId="{7801B053-8F13-407E-A1CD-144070136622}"/>
          </ac:spMkLst>
        </pc:spChg>
        <pc:spChg chg="add del mod">
          <ac:chgData name="Sean Feldman" userId="c0f75423fe67f72e" providerId="LiveId" clId="{159819AE-3381-4CD3-ADA4-EC4C3E111DFA}" dt="2019-12-14T07:02:52.663" v="1555"/>
          <ac:spMkLst>
            <pc:docMk/>
            <pc:sldMk cId="499890737" sldId="260"/>
            <ac:spMk id="4" creationId="{1C0CE89A-F46D-48CB-8BE3-A6D309E0FEA5}"/>
          </ac:spMkLst>
        </pc:spChg>
        <pc:spChg chg="add del mod">
          <ac:chgData name="Sean Feldman" userId="c0f75423fe67f72e" providerId="LiveId" clId="{159819AE-3381-4CD3-ADA4-EC4C3E111DFA}" dt="2019-12-14T07:03:20.447" v="1950"/>
          <ac:spMkLst>
            <pc:docMk/>
            <pc:sldMk cId="499890737" sldId="260"/>
            <ac:spMk id="5" creationId="{F1382D66-8E9D-4585-9C71-1EFF00EF1A31}"/>
          </ac:spMkLst>
        </pc:spChg>
        <pc:spChg chg="add del mod">
          <ac:chgData name="Sean Feldman" userId="c0f75423fe67f72e" providerId="LiveId" clId="{159819AE-3381-4CD3-ADA4-EC4C3E111DFA}" dt="2019-12-14T07:03:41.186" v="2440"/>
          <ac:spMkLst>
            <pc:docMk/>
            <pc:sldMk cId="499890737" sldId="260"/>
            <ac:spMk id="6" creationId="{F2293C48-BA8A-41CC-BEC5-403B248B272D}"/>
          </ac:spMkLst>
        </pc:spChg>
        <pc:spChg chg="add del mod">
          <ac:chgData name="Sean Feldman" userId="c0f75423fe67f72e" providerId="LiveId" clId="{159819AE-3381-4CD3-ADA4-EC4C3E111DFA}" dt="2019-12-14T07:03:48.235" v="2927"/>
          <ac:spMkLst>
            <pc:docMk/>
            <pc:sldMk cId="499890737" sldId="260"/>
            <ac:spMk id="12" creationId="{207390CD-D679-4663-9515-62A18F4548DF}"/>
          </ac:spMkLst>
        </pc:spChg>
        <pc:spChg chg="add del mod">
          <ac:chgData name="Sean Feldman" userId="c0f75423fe67f72e" providerId="LiveId" clId="{159819AE-3381-4CD3-ADA4-EC4C3E111DFA}" dt="2019-12-14T07:03:52.222" v="3322"/>
          <ac:spMkLst>
            <pc:docMk/>
            <pc:sldMk cId="499890737" sldId="260"/>
            <ac:spMk id="13" creationId="{B2AEEFFF-E7B1-414E-B052-E72E645E7322}"/>
          </ac:spMkLst>
        </pc:spChg>
        <pc:spChg chg="add del mod">
          <ac:chgData name="Sean Feldman" userId="c0f75423fe67f72e" providerId="LiveId" clId="{159819AE-3381-4CD3-ADA4-EC4C3E111DFA}" dt="2019-12-14T07:04:12.500" v="3809"/>
          <ac:spMkLst>
            <pc:docMk/>
            <pc:sldMk cId="499890737" sldId="260"/>
            <ac:spMk id="15" creationId="{326B02D9-94BC-4E45-95C8-8B08644B9419}"/>
          </ac:spMkLst>
        </pc:spChg>
        <pc:spChg chg="add del mod">
          <ac:chgData name="Sean Feldman" userId="c0f75423fe67f72e" providerId="LiveId" clId="{159819AE-3381-4CD3-ADA4-EC4C3E111DFA}" dt="2019-12-14T07:04:47.131" v="4204"/>
          <ac:spMkLst>
            <pc:docMk/>
            <pc:sldMk cId="499890737" sldId="260"/>
            <ac:spMk id="16" creationId="{4534E537-DBAB-4E21-BDEE-B70DCF456FBF}"/>
          </ac:spMkLst>
        </pc:spChg>
        <pc:spChg chg="add mod">
          <ac:chgData name="Sean Feldman" userId="c0f75423fe67f72e" providerId="LiveId" clId="{159819AE-3381-4CD3-ADA4-EC4C3E111DFA}" dt="2019-12-14T07:04:47.134" v="4207"/>
          <ac:spMkLst>
            <pc:docMk/>
            <pc:sldMk cId="499890737" sldId="260"/>
            <ac:spMk id="18" creationId="{5071A553-682B-4A0A-B7CE-8B7B3C07C3CE}"/>
          </ac:spMkLst>
        </pc:spChg>
      </pc:sldChg>
      <pc:sldChg chg="addSp delSp modSp">
        <pc:chgData name="Sean Feldman" userId="c0f75423fe67f72e" providerId="LiveId" clId="{159819AE-3381-4CD3-ADA4-EC4C3E111DFA}" dt="2019-12-14T07:04:47.140" v="4217"/>
        <pc:sldMkLst>
          <pc:docMk/>
          <pc:sldMk cId="3509871313" sldId="261"/>
        </pc:sldMkLst>
        <pc:spChg chg="add del mod">
          <ac:chgData name="Sean Feldman" userId="c0f75423fe67f72e" providerId="LiveId" clId="{159819AE-3381-4CD3-ADA4-EC4C3E111DFA}" dt="2019-12-14T07:00:16.830" v="1078"/>
          <ac:spMkLst>
            <pc:docMk/>
            <pc:sldMk cId="3509871313" sldId="261"/>
            <ac:spMk id="3" creationId="{76BAE82B-A457-412D-974A-7BEDBD3A952B}"/>
          </ac:spMkLst>
        </pc:spChg>
        <pc:spChg chg="add del mod">
          <ac:chgData name="Sean Feldman" userId="c0f75423fe67f72e" providerId="LiveId" clId="{159819AE-3381-4CD3-ADA4-EC4C3E111DFA}" dt="2019-12-14T07:02:52.667" v="1563"/>
          <ac:spMkLst>
            <pc:docMk/>
            <pc:sldMk cId="3509871313" sldId="261"/>
            <ac:spMk id="4" creationId="{F01D3AAB-B94C-4818-BC07-FB5E0127E4EF}"/>
          </ac:spMkLst>
        </pc:spChg>
        <pc:spChg chg="add del mod">
          <ac:chgData name="Sean Feldman" userId="c0f75423fe67f72e" providerId="LiveId" clId="{159819AE-3381-4CD3-ADA4-EC4C3E111DFA}" dt="2019-12-14T07:03:20.451" v="1960"/>
          <ac:spMkLst>
            <pc:docMk/>
            <pc:sldMk cId="3509871313" sldId="261"/>
            <ac:spMk id="5" creationId="{77D06CB3-4B3B-4E50-B56A-BFCD272F7B9E}"/>
          </ac:spMkLst>
        </pc:spChg>
        <pc:spChg chg="add del mod">
          <ac:chgData name="Sean Feldman" userId="c0f75423fe67f72e" providerId="LiveId" clId="{159819AE-3381-4CD3-ADA4-EC4C3E111DFA}" dt="2019-12-14T07:03:41.193" v="2450"/>
          <ac:spMkLst>
            <pc:docMk/>
            <pc:sldMk cId="3509871313" sldId="261"/>
            <ac:spMk id="6" creationId="{5D5CD755-5141-4E90-8DE5-517F323D6BE5}"/>
          </ac:spMkLst>
        </pc:spChg>
        <pc:spChg chg="add del mod">
          <ac:chgData name="Sean Feldman" userId="c0f75423fe67f72e" providerId="LiveId" clId="{159819AE-3381-4CD3-ADA4-EC4C3E111DFA}" dt="2019-12-14T07:03:48.238" v="2935"/>
          <ac:spMkLst>
            <pc:docMk/>
            <pc:sldMk cId="3509871313" sldId="261"/>
            <ac:spMk id="7" creationId="{646913A5-1AFE-4188-B00C-D77B6661FFA9}"/>
          </ac:spMkLst>
        </pc:spChg>
        <pc:spChg chg="add del mod">
          <ac:chgData name="Sean Feldman" userId="c0f75423fe67f72e" providerId="LiveId" clId="{159819AE-3381-4CD3-ADA4-EC4C3E111DFA}" dt="2019-12-14T07:03:52.227" v="3332"/>
          <ac:spMkLst>
            <pc:docMk/>
            <pc:sldMk cId="3509871313" sldId="261"/>
            <ac:spMk id="8" creationId="{FEB436C0-5997-495E-BB83-C6CA3F73F368}"/>
          </ac:spMkLst>
        </pc:spChg>
        <pc:spChg chg="add del mod">
          <ac:chgData name="Sean Feldman" userId="c0f75423fe67f72e" providerId="LiveId" clId="{159819AE-3381-4CD3-ADA4-EC4C3E111DFA}" dt="2019-12-14T07:04:12.506" v="3817"/>
          <ac:spMkLst>
            <pc:docMk/>
            <pc:sldMk cId="3509871313" sldId="261"/>
            <ac:spMk id="9" creationId="{7B07521B-4185-4CCA-AEBC-9DA04F53F62F}"/>
          </ac:spMkLst>
        </pc:spChg>
        <pc:spChg chg="add del mod">
          <ac:chgData name="Sean Feldman" userId="c0f75423fe67f72e" providerId="LiveId" clId="{159819AE-3381-4CD3-ADA4-EC4C3E111DFA}" dt="2019-12-14T07:04:47.138" v="4214"/>
          <ac:spMkLst>
            <pc:docMk/>
            <pc:sldMk cId="3509871313" sldId="261"/>
            <ac:spMk id="10" creationId="{7C4F2D9D-25B1-4B40-8BBD-C0A9E237BDA2}"/>
          </ac:spMkLst>
        </pc:spChg>
        <pc:spChg chg="add mod">
          <ac:chgData name="Sean Feldman" userId="c0f75423fe67f72e" providerId="LiveId" clId="{159819AE-3381-4CD3-ADA4-EC4C3E111DFA}" dt="2019-12-14T07:04:47.140" v="4217"/>
          <ac:spMkLst>
            <pc:docMk/>
            <pc:sldMk cId="3509871313" sldId="261"/>
            <ac:spMk id="11" creationId="{6353C16B-2F58-4B12-9DE0-50DE1FB80EC9}"/>
          </ac:spMkLst>
        </pc:spChg>
      </pc:sldChg>
      <pc:sldChg chg="addSp delSp modSp">
        <pc:chgData name="Sean Feldman" userId="c0f75423fe67f72e" providerId="LiveId" clId="{159819AE-3381-4CD3-ADA4-EC4C3E111DFA}" dt="2019-12-14T07:04:47.143" v="4222"/>
        <pc:sldMkLst>
          <pc:docMk/>
          <pc:sldMk cId="4279211630" sldId="262"/>
        </pc:sldMkLst>
        <pc:spChg chg="add del mod">
          <ac:chgData name="Sean Feldman" userId="c0f75423fe67f72e" providerId="LiveId" clId="{159819AE-3381-4CD3-ADA4-EC4C3E111DFA}" dt="2019-12-14T07:00:16.832" v="1083"/>
          <ac:spMkLst>
            <pc:docMk/>
            <pc:sldMk cId="4279211630" sldId="262"/>
            <ac:spMk id="5" creationId="{AF611409-4B22-47DD-9027-EC27FCB773BA}"/>
          </ac:spMkLst>
        </pc:spChg>
        <pc:spChg chg="add del mod">
          <ac:chgData name="Sean Feldman" userId="c0f75423fe67f72e" providerId="LiveId" clId="{159819AE-3381-4CD3-ADA4-EC4C3E111DFA}" dt="2019-12-14T07:02:52.668" v="1567"/>
          <ac:spMkLst>
            <pc:docMk/>
            <pc:sldMk cId="4279211630" sldId="262"/>
            <ac:spMk id="9" creationId="{B8E41A0B-B4B6-4450-B080-27768EDD5BF8}"/>
          </ac:spMkLst>
        </pc:spChg>
        <pc:spChg chg="add del mod">
          <ac:chgData name="Sean Feldman" userId="c0f75423fe67f72e" providerId="LiveId" clId="{159819AE-3381-4CD3-ADA4-EC4C3E111DFA}" dt="2019-12-14T07:03:20.453" v="1965"/>
          <ac:spMkLst>
            <pc:docMk/>
            <pc:sldMk cId="4279211630" sldId="262"/>
            <ac:spMk id="10" creationId="{E5F86FC3-949C-4BF1-8187-15D46809048E}"/>
          </ac:spMkLst>
        </pc:spChg>
        <pc:spChg chg="add del mod">
          <ac:chgData name="Sean Feldman" userId="c0f75423fe67f72e" providerId="LiveId" clId="{159819AE-3381-4CD3-ADA4-EC4C3E111DFA}" dt="2019-12-14T07:03:41.196" v="2455"/>
          <ac:spMkLst>
            <pc:docMk/>
            <pc:sldMk cId="4279211630" sldId="262"/>
            <ac:spMk id="11" creationId="{5CCF9178-10B4-48BE-9738-27F79491CB86}"/>
          </ac:spMkLst>
        </pc:spChg>
        <pc:spChg chg="add del mod">
          <ac:chgData name="Sean Feldman" userId="c0f75423fe67f72e" providerId="LiveId" clId="{159819AE-3381-4CD3-ADA4-EC4C3E111DFA}" dt="2019-12-14T07:03:48.239" v="2939"/>
          <ac:spMkLst>
            <pc:docMk/>
            <pc:sldMk cId="4279211630" sldId="262"/>
            <ac:spMk id="12" creationId="{4CA66078-AAB8-4AAD-B28C-205AD265807B}"/>
          </ac:spMkLst>
        </pc:spChg>
        <pc:spChg chg="add del mod">
          <ac:chgData name="Sean Feldman" userId="c0f75423fe67f72e" providerId="LiveId" clId="{159819AE-3381-4CD3-ADA4-EC4C3E111DFA}" dt="2019-12-14T07:03:52.229" v="3337"/>
          <ac:spMkLst>
            <pc:docMk/>
            <pc:sldMk cId="4279211630" sldId="262"/>
            <ac:spMk id="13" creationId="{93823F9D-C2E7-46E7-A6A8-ECBE951B2EE4}"/>
          </ac:spMkLst>
        </pc:spChg>
        <pc:spChg chg="add del mod">
          <ac:chgData name="Sean Feldman" userId="c0f75423fe67f72e" providerId="LiveId" clId="{159819AE-3381-4CD3-ADA4-EC4C3E111DFA}" dt="2019-12-14T07:04:12.508" v="3821"/>
          <ac:spMkLst>
            <pc:docMk/>
            <pc:sldMk cId="4279211630" sldId="262"/>
            <ac:spMk id="14" creationId="{95C5CF8F-20EE-4F40-AEE4-FECE83B79FB5}"/>
          </ac:spMkLst>
        </pc:spChg>
        <pc:spChg chg="add del mod">
          <ac:chgData name="Sean Feldman" userId="c0f75423fe67f72e" providerId="LiveId" clId="{159819AE-3381-4CD3-ADA4-EC4C3E111DFA}" dt="2019-12-14T07:04:47.141" v="4219"/>
          <ac:spMkLst>
            <pc:docMk/>
            <pc:sldMk cId="4279211630" sldId="262"/>
            <ac:spMk id="15" creationId="{CB251228-BDD2-43E9-8E47-7754B5718550}"/>
          </ac:spMkLst>
        </pc:spChg>
        <pc:spChg chg="add mod">
          <ac:chgData name="Sean Feldman" userId="c0f75423fe67f72e" providerId="LiveId" clId="{159819AE-3381-4CD3-ADA4-EC4C3E111DFA}" dt="2019-12-14T07:04:47.143" v="4222"/>
          <ac:spMkLst>
            <pc:docMk/>
            <pc:sldMk cId="4279211630" sldId="262"/>
            <ac:spMk id="16" creationId="{911F46F0-2258-4DA7-A008-3C4F595BA16E}"/>
          </ac:spMkLst>
        </pc:spChg>
      </pc:sldChg>
      <pc:sldChg chg="addSp delSp modSp">
        <pc:chgData name="Sean Feldman" userId="c0f75423fe67f72e" providerId="LiveId" clId="{159819AE-3381-4CD3-ADA4-EC4C3E111DFA}" dt="2019-12-14T07:04:47.145" v="4227"/>
        <pc:sldMkLst>
          <pc:docMk/>
          <pc:sldMk cId="2742703165" sldId="263"/>
        </pc:sldMkLst>
        <pc:spChg chg="add del mod">
          <ac:chgData name="Sean Feldman" userId="c0f75423fe67f72e" providerId="LiveId" clId="{159819AE-3381-4CD3-ADA4-EC4C3E111DFA}" dt="2019-12-14T07:00:16.834" v="1088"/>
          <ac:spMkLst>
            <pc:docMk/>
            <pc:sldMk cId="2742703165" sldId="263"/>
            <ac:spMk id="2" creationId="{16880C6D-BF19-499F-B369-96777E6C0582}"/>
          </ac:spMkLst>
        </pc:spChg>
        <pc:spChg chg="add del mod">
          <ac:chgData name="Sean Feldman" userId="c0f75423fe67f72e" providerId="LiveId" clId="{159819AE-3381-4CD3-ADA4-EC4C3E111DFA}" dt="2019-12-14T07:02:52.669" v="1571"/>
          <ac:spMkLst>
            <pc:docMk/>
            <pc:sldMk cId="2742703165" sldId="263"/>
            <ac:spMk id="3" creationId="{3BDFAFF8-6B27-4C87-8D73-488D35581C50}"/>
          </ac:spMkLst>
        </pc:spChg>
        <pc:spChg chg="add del mod">
          <ac:chgData name="Sean Feldman" userId="c0f75423fe67f72e" providerId="LiveId" clId="{159819AE-3381-4CD3-ADA4-EC4C3E111DFA}" dt="2019-12-14T07:03:20.455" v="1970"/>
          <ac:spMkLst>
            <pc:docMk/>
            <pc:sldMk cId="2742703165" sldId="263"/>
            <ac:spMk id="4" creationId="{1AB3CB6C-3820-418F-B13B-2016DD95EEAD}"/>
          </ac:spMkLst>
        </pc:spChg>
        <pc:spChg chg="add del mod">
          <ac:chgData name="Sean Feldman" userId="c0f75423fe67f72e" providerId="LiveId" clId="{159819AE-3381-4CD3-ADA4-EC4C3E111DFA}" dt="2019-12-14T07:03:41.200" v="2460"/>
          <ac:spMkLst>
            <pc:docMk/>
            <pc:sldMk cId="2742703165" sldId="263"/>
            <ac:spMk id="5" creationId="{1A927CDF-2B14-4AE8-BCCA-D15405D59674}"/>
          </ac:spMkLst>
        </pc:spChg>
        <pc:spChg chg="add del mod">
          <ac:chgData name="Sean Feldman" userId="c0f75423fe67f72e" providerId="LiveId" clId="{159819AE-3381-4CD3-ADA4-EC4C3E111DFA}" dt="2019-12-14T07:03:48.241" v="2943"/>
          <ac:spMkLst>
            <pc:docMk/>
            <pc:sldMk cId="2742703165" sldId="263"/>
            <ac:spMk id="7" creationId="{0AD3B450-D574-4925-B4DB-F325DC3FD9EE}"/>
          </ac:spMkLst>
        </pc:spChg>
        <pc:spChg chg="add del mod">
          <ac:chgData name="Sean Feldman" userId="c0f75423fe67f72e" providerId="LiveId" clId="{159819AE-3381-4CD3-ADA4-EC4C3E111DFA}" dt="2019-12-14T07:03:52.231" v="3342"/>
          <ac:spMkLst>
            <pc:docMk/>
            <pc:sldMk cId="2742703165" sldId="263"/>
            <ac:spMk id="8" creationId="{7C67F4EC-D9A4-444E-A42B-0B2D36EFD635}"/>
          </ac:spMkLst>
        </pc:spChg>
        <pc:spChg chg="add del mod">
          <ac:chgData name="Sean Feldman" userId="c0f75423fe67f72e" providerId="LiveId" clId="{159819AE-3381-4CD3-ADA4-EC4C3E111DFA}" dt="2019-12-14T07:04:12.510" v="3825"/>
          <ac:spMkLst>
            <pc:docMk/>
            <pc:sldMk cId="2742703165" sldId="263"/>
            <ac:spMk id="10" creationId="{79F410AF-B07B-40B0-8E6F-0A13F9339783}"/>
          </ac:spMkLst>
        </pc:spChg>
        <pc:spChg chg="add del mod">
          <ac:chgData name="Sean Feldman" userId="c0f75423fe67f72e" providerId="LiveId" clId="{159819AE-3381-4CD3-ADA4-EC4C3E111DFA}" dt="2019-12-14T07:04:47.143" v="4224"/>
          <ac:spMkLst>
            <pc:docMk/>
            <pc:sldMk cId="2742703165" sldId="263"/>
            <ac:spMk id="14" creationId="{33503556-EE87-401F-BDA9-9C96313C59B5}"/>
          </ac:spMkLst>
        </pc:spChg>
        <pc:spChg chg="add mod">
          <ac:chgData name="Sean Feldman" userId="c0f75423fe67f72e" providerId="LiveId" clId="{159819AE-3381-4CD3-ADA4-EC4C3E111DFA}" dt="2019-12-14T07:04:47.145" v="4227"/>
          <ac:spMkLst>
            <pc:docMk/>
            <pc:sldMk cId="2742703165" sldId="263"/>
            <ac:spMk id="15" creationId="{42F88F40-B375-490C-A237-D38AD954F2AF}"/>
          </ac:spMkLst>
        </pc:spChg>
      </pc:sldChg>
      <pc:sldChg chg="addSp delSp modSp">
        <pc:chgData name="Sean Feldman" userId="c0f75423fe67f72e" providerId="LiveId" clId="{159819AE-3381-4CD3-ADA4-EC4C3E111DFA}" dt="2019-12-14T07:04:47.147" v="4232"/>
        <pc:sldMkLst>
          <pc:docMk/>
          <pc:sldMk cId="3106064596" sldId="493"/>
        </pc:sldMkLst>
        <pc:spChg chg="add del mod">
          <ac:chgData name="Sean Feldman" userId="c0f75423fe67f72e" providerId="LiveId" clId="{159819AE-3381-4CD3-ADA4-EC4C3E111DFA}" dt="2019-12-14T07:00:16.836" v="1093"/>
          <ac:spMkLst>
            <pc:docMk/>
            <pc:sldMk cId="3106064596" sldId="493"/>
            <ac:spMk id="3" creationId="{2BF6E3B6-BA68-423B-A5B4-6D15A92BEA55}"/>
          </ac:spMkLst>
        </pc:spChg>
        <pc:spChg chg="add del mod">
          <ac:chgData name="Sean Feldman" userId="c0f75423fe67f72e" providerId="LiveId" clId="{159819AE-3381-4CD3-ADA4-EC4C3E111DFA}" dt="2019-12-14T07:02:52.671" v="1575"/>
          <ac:spMkLst>
            <pc:docMk/>
            <pc:sldMk cId="3106064596" sldId="493"/>
            <ac:spMk id="4" creationId="{19206F79-E7ED-49FE-B9F7-07BE470DA78C}"/>
          </ac:spMkLst>
        </pc:spChg>
        <pc:spChg chg="add del mod">
          <ac:chgData name="Sean Feldman" userId="c0f75423fe67f72e" providerId="LiveId" clId="{159819AE-3381-4CD3-ADA4-EC4C3E111DFA}" dt="2019-12-14T07:03:20.457" v="1975"/>
          <ac:spMkLst>
            <pc:docMk/>
            <pc:sldMk cId="3106064596" sldId="493"/>
            <ac:spMk id="5" creationId="{791F505F-DB15-415A-A17E-F64D53F46D54}"/>
          </ac:spMkLst>
        </pc:spChg>
        <pc:spChg chg="add del mod">
          <ac:chgData name="Sean Feldman" userId="c0f75423fe67f72e" providerId="LiveId" clId="{159819AE-3381-4CD3-ADA4-EC4C3E111DFA}" dt="2019-12-14T07:03:41.202" v="2465"/>
          <ac:spMkLst>
            <pc:docMk/>
            <pc:sldMk cId="3106064596" sldId="493"/>
            <ac:spMk id="6" creationId="{93FE416D-8F0E-4D15-B49C-346D1871A3CD}"/>
          </ac:spMkLst>
        </pc:spChg>
        <pc:spChg chg="add del mod">
          <ac:chgData name="Sean Feldman" userId="c0f75423fe67f72e" providerId="LiveId" clId="{159819AE-3381-4CD3-ADA4-EC4C3E111DFA}" dt="2019-12-14T07:03:48.242" v="2947"/>
          <ac:spMkLst>
            <pc:docMk/>
            <pc:sldMk cId="3106064596" sldId="493"/>
            <ac:spMk id="7" creationId="{D4ACD3A8-8F42-4E59-A4AA-C746A41A9298}"/>
          </ac:spMkLst>
        </pc:spChg>
        <pc:spChg chg="add del mod">
          <ac:chgData name="Sean Feldman" userId="c0f75423fe67f72e" providerId="LiveId" clId="{159819AE-3381-4CD3-ADA4-EC4C3E111DFA}" dt="2019-12-14T07:03:52.233" v="3347"/>
          <ac:spMkLst>
            <pc:docMk/>
            <pc:sldMk cId="3106064596" sldId="493"/>
            <ac:spMk id="8" creationId="{162FABA5-4CE2-49A4-ABA4-A06FE6EF2B68}"/>
          </ac:spMkLst>
        </pc:spChg>
        <pc:spChg chg="add del mod">
          <ac:chgData name="Sean Feldman" userId="c0f75423fe67f72e" providerId="LiveId" clId="{159819AE-3381-4CD3-ADA4-EC4C3E111DFA}" dt="2019-12-14T07:04:12.512" v="3829"/>
          <ac:spMkLst>
            <pc:docMk/>
            <pc:sldMk cId="3106064596" sldId="493"/>
            <ac:spMk id="9" creationId="{3A810C2C-6901-4EAE-9429-54773D3AF817}"/>
          </ac:spMkLst>
        </pc:spChg>
        <pc:spChg chg="add del mod">
          <ac:chgData name="Sean Feldman" userId="c0f75423fe67f72e" providerId="LiveId" clId="{159819AE-3381-4CD3-ADA4-EC4C3E111DFA}" dt="2019-12-14T07:04:47.146" v="4229"/>
          <ac:spMkLst>
            <pc:docMk/>
            <pc:sldMk cId="3106064596" sldId="493"/>
            <ac:spMk id="10" creationId="{3F7F8378-5510-49FC-8D89-CD58538DFFEA}"/>
          </ac:spMkLst>
        </pc:spChg>
        <pc:spChg chg="add mod">
          <ac:chgData name="Sean Feldman" userId="c0f75423fe67f72e" providerId="LiveId" clId="{159819AE-3381-4CD3-ADA4-EC4C3E111DFA}" dt="2019-12-14T07:04:47.147" v="4232"/>
          <ac:spMkLst>
            <pc:docMk/>
            <pc:sldMk cId="3106064596" sldId="493"/>
            <ac:spMk id="11" creationId="{E49CBBD3-E8F5-4A42-8645-B92C063F5321}"/>
          </ac:spMkLst>
        </pc:spChg>
      </pc:sldChg>
      <pc:sldChg chg="addSp delSp modSp">
        <pc:chgData name="Sean Feldman" userId="c0f75423fe67f72e" providerId="LiveId" clId="{159819AE-3381-4CD3-ADA4-EC4C3E111DFA}" dt="2019-12-14T07:04:47.150" v="4237"/>
        <pc:sldMkLst>
          <pc:docMk/>
          <pc:sldMk cId="2862333529" sldId="502"/>
        </pc:sldMkLst>
        <pc:spChg chg="add del mod">
          <ac:chgData name="Sean Feldman" userId="c0f75423fe67f72e" providerId="LiveId" clId="{159819AE-3381-4CD3-ADA4-EC4C3E111DFA}" dt="2019-12-14T07:00:16.837" v="1098"/>
          <ac:spMkLst>
            <pc:docMk/>
            <pc:sldMk cId="2862333529" sldId="502"/>
            <ac:spMk id="6" creationId="{7308BCEB-CF7F-4F8A-8A0F-9807F7751AF4}"/>
          </ac:spMkLst>
        </pc:spChg>
        <pc:spChg chg="add del mod">
          <ac:chgData name="Sean Feldman" userId="c0f75423fe67f72e" providerId="LiveId" clId="{159819AE-3381-4CD3-ADA4-EC4C3E111DFA}" dt="2019-12-14T07:02:52.672" v="1579"/>
          <ac:spMkLst>
            <pc:docMk/>
            <pc:sldMk cId="2862333529" sldId="502"/>
            <ac:spMk id="7" creationId="{137F3993-A56D-4136-89C5-13EE9253158D}"/>
          </ac:spMkLst>
        </pc:spChg>
        <pc:spChg chg="add del mod">
          <ac:chgData name="Sean Feldman" userId="c0f75423fe67f72e" providerId="LiveId" clId="{159819AE-3381-4CD3-ADA4-EC4C3E111DFA}" dt="2019-12-14T07:03:20.459" v="1980"/>
          <ac:spMkLst>
            <pc:docMk/>
            <pc:sldMk cId="2862333529" sldId="502"/>
            <ac:spMk id="8" creationId="{C74FC25B-4F26-4B60-B521-272FB8374988}"/>
          </ac:spMkLst>
        </pc:spChg>
        <pc:spChg chg="add del mod">
          <ac:chgData name="Sean Feldman" userId="c0f75423fe67f72e" providerId="LiveId" clId="{159819AE-3381-4CD3-ADA4-EC4C3E111DFA}" dt="2019-12-14T07:03:41.204" v="2470"/>
          <ac:spMkLst>
            <pc:docMk/>
            <pc:sldMk cId="2862333529" sldId="502"/>
            <ac:spMk id="9" creationId="{B1DF7AB8-8135-41AF-BB36-DCAFB3761360}"/>
          </ac:spMkLst>
        </pc:spChg>
        <pc:spChg chg="add del mod">
          <ac:chgData name="Sean Feldman" userId="c0f75423fe67f72e" providerId="LiveId" clId="{159819AE-3381-4CD3-ADA4-EC4C3E111DFA}" dt="2019-12-14T07:03:48.244" v="2951"/>
          <ac:spMkLst>
            <pc:docMk/>
            <pc:sldMk cId="2862333529" sldId="502"/>
            <ac:spMk id="10" creationId="{51C3F6EB-0166-4125-BE4F-FA4BD8290874}"/>
          </ac:spMkLst>
        </pc:spChg>
        <pc:spChg chg="add del mod">
          <ac:chgData name="Sean Feldman" userId="c0f75423fe67f72e" providerId="LiveId" clId="{159819AE-3381-4CD3-ADA4-EC4C3E111DFA}" dt="2019-12-14T07:03:52.235" v="3352"/>
          <ac:spMkLst>
            <pc:docMk/>
            <pc:sldMk cId="2862333529" sldId="502"/>
            <ac:spMk id="11" creationId="{EE10B68E-CD40-49E3-B8D6-9366DBFF1342}"/>
          </ac:spMkLst>
        </pc:spChg>
        <pc:spChg chg="add del mod">
          <ac:chgData name="Sean Feldman" userId="c0f75423fe67f72e" providerId="LiveId" clId="{159819AE-3381-4CD3-ADA4-EC4C3E111DFA}" dt="2019-12-14T07:04:12.514" v="3833"/>
          <ac:spMkLst>
            <pc:docMk/>
            <pc:sldMk cId="2862333529" sldId="502"/>
            <ac:spMk id="12" creationId="{149B150C-2522-4DE6-95D7-76C47679EABE}"/>
          </ac:spMkLst>
        </pc:spChg>
        <pc:spChg chg="add del mod">
          <ac:chgData name="Sean Feldman" userId="c0f75423fe67f72e" providerId="LiveId" clId="{159819AE-3381-4CD3-ADA4-EC4C3E111DFA}" dt="2019-12-14T07:04:47.148" v="4234"/>
          <ac:spMkLst>
            <pc:docMk/>
            <pc:sldMk cId="2862333529" sldId="502"/>
            <ac:spMk id="13" creationId="{93806E1D-CD07-4742-B847-E6997CE06EC1}"/>
          </ac:spMkLst>
        </pc:spChg>
        <pc:spChg chg="add mod">
          <ac:chgData name="Sean Feldman" userId="c0f75423fe67f72e" providerId="LiveId" clId="{159819AE-3381-4CD3-ADA4-EC4C3E111DFA}" dt="2019-12-14T07:04:47.150" v="4237"/>
          <ac:spMkLst>
            <pc:docMk/>
            <pc:sldMk cId="2862333529" sldId="502"/>
            <ac:spMk id="14" creationId="{A91033BC-8CF1-4571-B13D-9CAA46F230DF}"/>
          </ac:spMkLst>
        </pc:spChg>
      </pc:sldChg>
      <pc:sldChg chg="addSp delSp modSp">
        <pc:chgData name="Sean Feldman" userId="c0f75423fe67f72e" providerId="LiveId" clId="{159819AE-3381-4CD3-ADA4-EC4C3E111DFA}" dt="2019-12-14T07:04:47.152" v="4242"/>
        <pc:sldMkLst>
          <pc:docMk/>
          <pc:sldMk cId="2481895496" sldId="503"/>
        </pc:sldMkLst>
        <pc:spChg chg="add del mod">
          <ac:chgData name="Sean Feldman" userId="c0f75423fe67f72e" providerId="LiveId" clId="{159819AE-3381-4CD3-ADA4-EC4C3E111DFA}" dt="2019-12-14T07:00:16.839" v="1103"/>
          <ac:spMkLst>
            <pc:docMk/>
            <pc:sldMk cId="2481895496" sldId="503"/>
            <ac:spMk id="4" creationId="{921E6211-8C51-44F9-A6FF-EEDE63F48CD4}"/>
          </ac:spMkLst>
        </pc:spChg>
        <pc:spChg chg="add del mod">
          <ac:chgData name="Sean Feldman" userId="c0f75423fe67f72e" providerId="LiveId" clId="{159819AE-3381-4CD3-ADA4-EC4C3E111DFA}" dt="2019-12-14T07:02:52.673" v="1583"/>
          <ac:spMkLst>
            <pc:docMk/>
            <pc:sldMk cId="2481895496" sldId="503"/>
            <ac:spMk id="5" creationId="{7FC690BB-B108-410D-A21F-5DD3DEC55D71}"/>
          </ac:spMkLst>
        </pc:spChg>
        <pc:spChg chg="add del mod">
          <ac:chgData name="Sean Feldman" userId="c0f75423fe67f72e" providerId="LiveId" clId="{159819AE-3381-4CD3-ADA4-EC4C3E111DFA}" dt="2019-12-14T07:03:20.461" v="1985"/>
          <ac:spMkLst>
            <pc:docMk/>
            <pc:sldMk cId="2481895496" sldId="503"/>
            <ac:spMk id="6" creationId="{AC6F2DA4-A777-457F-9BB1-DC384B0CC679}"/>
          </ac:spMkLst>
        </pc:spChg>
        <pc:spChg chg="add del mod">
          <ac:chgData name="Sean Feldman" userId="c0f75423fe67f72e" providerId="LiveId" clId="{159819AE-3381-4CD3-ADA4-EC4C3E111DFA}" dt="2019-12-14T07:03:41.206" v="2475"/>
          <ac:spMkLst>
            <pc:docMk/>
            <pc:sldMk cId="2481895496" sldId="503"/>
            <ac:spMk id="7" creationId="{84E64297-A156-4A2D-B047-8986EE673C25}"/>
          </ac:spMkLst>
        </pc:spChg>
        <pc:spChg chg="add del mod">
          <ac:chgData name="Sean Feldman" userId="c0f75423fe67f72e" providerId="LiveId" clId="{159819AE-3381-4CD3-ADA4-EC4C3E111DFA}" dt="2019-12-14T07:03:48.245" v="2955"/>
          <ac:spMkLst>
            <pc:docMk/>
            <pc:sldMk cId="2481895496" sldId="503"/>
            <ac:spMk id="8" creationId="{7B9E5888-963B-49CF-84A4-1EBF7C64371C}"/>
          </ac:spMkLst>
        </pc:spChg>
        <pc:spChg chg="add del mod">
          <ac:chgData name="Sean Feldman" userId="c0f75423fe67f72e" providerId="LiveId" clId="{159819AE-3381-4CD3-ADA4-EC4C3E111DFA}" dt="2019-12-14T07:03:52.236" v="3357"/>
          <ac:spMkLst>
            <pc:docMk/>
            <pc:sldMk cId="2481895496" sldId="503"/>
            <ac:spMk id="9" creationId="{CB48072A-4C91-4BCC-930F-5E05932B4727}"/>
          </ac:spMkLst>
        </pc:spChg>
        <pc:spChg chg="add del mod">
          <ac:chgData name="Sean Feldman" userId="c0f75423fe67f72e" providerId="LiveId" clId="{159819AE-3381-4CD3-ADA4-EC4C3E111DFA}" dt="2019-12-14T07:04:12.516" v="3837"/>
          <ac:spMkLst>
            <pc:docMk/>
            <pc:sldMk cId="2481895496" sldId="503"/>
            <ac:spMk id="10" creationId="{2F5B7FAA-204F-471E-9CC3-3C0F8EF1CA90}"/>
          </ac:spMkLst>
        </pc:spChg>
        <pc:spChg chg="add del mod">
          <ac:chgData name="Sean Feldman" userId="c0f75423fe67f72e" providerId="LiveId" clId="{159819AE-3381-4CD3-ADA4-EC4C3E111DFA}" dt="2019-12-14T07:04:47.150" v="4239"/>
          <ac:spMkLst>
            <pc:docMk/>
            <pc:sldMk cId="2481895496" sldId="503"/>
            <ac:spMk id="11" creationId="{D0AAFCC8-2ED5-4608-87C5-A334067D40AB}"/>
          </ac:spMkLst>
        </pc:spChg>
        <pc:spChg chg="add mod">
          <ac:chgData name="Sean Feldman" userId="c0f75423fe67f72e" providerId="LiveId" clId="{159819AE-3381-4CD3-ADA4-EC4C3E111DFA}" dt="2019-12-14T07:04:47.152" v="4242"/>
          <ac:spMkLst>
            <pc:docMk/>
            <pc:sldMk cId="2481895496" sldId="503"/>
            <ac:spMk id="12" creationId="{6A3CDF27-DBDF-4947-8D8D-67CB4E16FD7B}"/>
          </ac:spMkLst>
        </pc:spChg>
      </pc:sldChg>
      <pc:sldChg chg="addSp delSp modSp">
        <pc:chgData name="Sean Feldman" userId="c0f75423fe67f72e" providerId="LiveId" clId="{159819AE-3381-4CD3-ADA4-EC4C3E111DFA}" dt="2019-12-14T07:04:47.156" v="4252"/>
        <pc:sldMkLst>
          <pc:docMk/>
          <pc:sldMk cId="2023570257" sldId="504"/>
        </pc:sldMkLst>
        <pc:spChg chg="add del mod">
          <ac:chgData name="Sean Feldman" userId="c0f75423fe67f72e" providerId="LiveId" clId="{159819AE-3381-4CD3-ADA4-EC4C3E111DFA}" dt="2019-12-14T07:00:16.842" v="1113"/>
          <ac:spMkLst>
            <pc:docMk/>
            <pc:sldMk cId="2023570257" sldId="504"/>
            <ac:spMk id="4" creationId="{9D39EB58-A254-4341-89FC-EA905EB487C6}"/>
          </ac:spMkLst>
        </pc:spChg>
        <pc:spChg chg="add del mod">
          <ac:chgData name="Sean Feldman" userId="c0f75423fe67f72e" providerId="LiveId" clId="{159819AE-3381-4CD3-ADA4-EC4C3E111DFA}" dt="2019-12-14T07:02:52.676" v="1591"/>
          <ac:spMkLst>
            <pc:docMk/>
            <pc:sldMk cId="2023570257" sldId="504"/>
            <ac:spMk id="5" creationId="{BD4C5F67-4E7F-4D58-BC25-358BDB8557D5}"/>
          </ac:spMkLst>
        </pc:spChg>
        <pc:spChg chg="add del mod">
          <ac:chgData name="Sean Feldman" userId="c0f75423fe67f72e" providerId="LiveId" clId="{159819AE-3381-4CD3-ADA4-EC4C3E111DFA}" dt="2019-12-14T07:03:20.465" v="1995"/>
          <ac:spMkLst>
            <pc:docMk/>
            <pc:sldMk cId="2023570257" sldId="504"/>
            <ac:spMk id="6" creationId="{9FA66F6D-80A0-480F-B18C-A2AD12B5DBDD}"/>
          </ac:spMkLst>
        </pc:spChg>
        <pc:spChg chg="add del mod">
          <ac:chgData name="Sean Feldman" userId="c0f75423fe67f72e" providerId="LiveId" clId="{159819AE-3381-4CD3-ADA4-EC4C3E111DFA}" dt="2019-12-14T07:03:41.210" v="2485"/>
          <ac:spMkLst>
            <pc:docMk/>
            <pc:sldMk cId="2023570257" sldId="504"/>
            <ac:spMk id="7" creationId="{7749303F-4F46-4281-9546-3BB011AA8496}"/>
          </ac:spMkLst>
        </pc:spChg>
        <pc:spChg chg="add del mod">
          <ac:chgData name="Sean Feldman" userId="c0f75423fe67f72e" providerId="LiveId" clId="{159819AE-3381-4CD3-ADA4-EC4C3E111DFA}" dt="2019-12-14T07:03:48.249" v="2963"/>
          <ac:spMkLst>
            <pc:docMk/>
            <pc:sldMk cId="2023570257" sldId="504"/>
            <ac:spMk id="8" creationId="{F6860A6A-CB72-42C0-8936-D3D7B0408911}"/>
          </ac:spMkLst>
        </pc:spChg>
        <pc:spChg chg="add del mod">
          <ac:chgData name="Sean Feldman" userId="c0f75423fe67f72e" providerId="LiveId" clId="{159819AE-3381-4CD3-ADA4-EC4C3E111DFA}" dt="2019-12-14T07:03:52.240" v="3367"/>
          <ac:spMkLst>
            <pc:docMk/>
            <pc:sldMk cId="2023570257" sldId="504"/>
            <ac:spMk id="9" creationId="{0CA2D05F-8648-4A42-B1E7-4145917259E8}"/>
          </ac:spMkLst>
        </pc:spChg>
        <pc:spChg chg="add del mod">
          <ac:chgData name="Sean Feldman" userId="c0f75423fe67f72e" providerId="LiveId" clId="{159819AE-3381-4CD3-ADA4-EC4C3E111DFA}" dt="2019-12-14T07:04:12.519" v="3845"/>
          <ac:spMkLst>
            <pc:docMk/>
            <pc:sldMk cId="2023570257" sldId="504"/>
            <ac:spMk id="10" creationId="{C67593E6-2255-4FAA-BDD3-80FF81728097}"/>
          </ac:spMkLst>
        </pc:spChg>
        <pc:spChg chg="add del mod">
          <ac:chgData name="Sean Feldman" userId="c0f75423fe67f72e" providerId="LiveId" clId="{159819AE-3381-4CD3-ADA4-EC4C3E111DFA}" dt="2019-12-14T07:04:47.154" v="4249"/>
          <ac:spMkLst>
            <pc:docMk/>
            <pc:sldMk cId="2023570257" sldId="504"/>
            <ac:spMk id="11" creationId="{A6F8B4FF-CE0F-4BC6-BB6D-EA3CA5BD76C1}"/>
          </ac:spMkLst>
        </pc:spChg>
        <pc:spChg chg="add mod">
          <ac:chgData name="Sean Feldman" userId="c0f75423fe67f72e" providerId="LiveId" clId="{159819AE-3381-4CD3-ADA4-EC4C3E111DFA}" dt="2019-12-14T07:04:47.156" v="4252"/>
          <ac:spMkLst>
            <pc:docMk/>
            <pc:sldMk cId="2023570257" sldId="504"/>
            <ac:spMk id="12" creationId="{BB6E88B1-BF79-402D-87CD-D5E21A1FB855}"/>
          </ac:spMkLst>
        </pc:spChg>
      </pc:sldChg>
      <pc:sldChg chg="addSp delSp modSp">
        <pc:chgData name="Sean Feldman" userId="c0f75423fe67f72e" providerId="LiveId" clId="{159819AE-3381-4CD3-ADA4-EC4C3E111DFA}" dt="2019-12-14T07:04:47.163" v="4272"/>
        <pc:sldMkLst>
          <pc:docMk/>
          <pc:sldMk cId="38744060" sldId="505"/>
        </pc:sldMkLst>
        <pc:spChg chg="add del mod">
          <ac:chgData name="Sean Feldman" userId="c0f75423fe67f72e" providerId="LiveId" clId="{159819AE-3381-4CD3-ADA4-EC4C3E111DFA}" dt="2019-12-14T07:00:16.850" v="1133"/>
          <ac:spMkLst>
            <pc:docMk/>
            <pc:sldMk cId="38744060" sldId="505"/>
            <ac:spMk id="4" creationId="{34889E3F-D679-4FD7-BB5A-AE67689867AE}"/>
          </ac:spMkLst>
        </pc:spChg>
        <pc:spChg chg="add del mod">
          <ac:chgData name="Sean Feldman" userId="c0f75423fe67f72e" providerId="LiveId" clId="{159819AE-3381-4CD3-ADA4-EC4C3E111DFA}" dt="2019-12-14T07:02:52.681" v="1607"/>
          <ac:spMkLst>
            <pc:docMk/>
            <pc:sldMk cId="38744060" sldId="505"/>
            <ac:spMk id="5" creationId="{44437F5E-85EF-44DE-BB7C-E78EF530ED39}"/>
          </ac:spMkLst>
        </pc:spChg>
        <pc:spChg chg="add del mod">
          <ac:chgData name="Sean Feldman" userId="c0f75423fe67f72e" providerId="LiveId" clId="{159819AE-3381-4CD3-ADA4-EC4C3E111DFA}" dt="2019-12-14T07:03:20.473" v="2015"/>
          <ac:spMkLst>
            <pc:docMk/>
            <pc:sldMk cId="38744060" sldId="505"/>
            <ac:spMk id="6" creationId="{58D107AB-2A5D-48B0-9455-197054338BF9}"/>
          </ac:spMkLst>
        </pc:spChg>
        <pc:spChg chg="add del mod">
          <ac:chgData name="Sean Feldman" userId="c0f75423fe67f72e" providerId="LiveId" clId="{159819AE-3381-4CD3-ADA4-EC4C3E111DFA}" dt="2019-12-14T07:03:41.218" v="2505"/>
          <ac:spMkLst>
            <pc:docMk/>
            <pc:sldMk cId="38744060" sldId="505"/>
            <ac:spMk id="7" creationId="{636FD4BD-E813-4258-84BC-CCF408DECDE3}"/>
          </ac:spMkLst>
        </pc:spChg>
        <pc:spChg chg="add del mod">
          <ac:chgData name="Sean Feldman" userId="c0f75423fe67f72e" providerId="LiveId" clId="{159819AE-3381-4CD3-ADA4-EC4C3E111DFA}" dt="2019-12-14T07:03:48.254" v="2979"/>
          <ac:spMkLst>
            <pc:docMk/>
            <pc:sldMk cId="38744060" sldId="505"/>
            <ac:spMk id="8" creationId="{73985F98-24D4-41F2-B7CF-7A5B80FA70B8}"/>
          </ac:spMkLst>
        </pc:spChg>
        <pc:spChg chg="add del mod">
          <ac:chgData name="Sean Feldman" userId="c0f75423fe67f72e" providerId="LiveId" clId="{159819AE-3381-4CD3-ADA4-EC4C3E111DFA}" dt="2019-12-14T07:03:52.249" v="3387"/>
          <ac:spMkLst>
            <pc:docMk/>
            <pc:sldMk cId="38744060" sldId="505"/>
            <ac:spMk id="9" creationId="{5D806344-3640-402A-9F11-221B0E523B48}"/>
          </ac:spMkLst>
        </pc:spChg>
        <pc:spChg chg="add del mod">
          <ac:chgData name="Sean Feldman" userId="c0f75423fe67f72e" providerId="LiveId" clId="{159819AE-3381-4CD3-ADA4-EC4C3E111DFA}" dt="2019-12-14T07:04:12.525" v="3861"/>
          <ac:spMkLst>
            <pc:docMk/>
            <pc:sldMk cId="38744060" sldId="505"/>
            <ac:spMk id="10" creationId="{1F449A19-D516-4C4C-86F3-8C5B9D5F4185}"/>
          </ac:spMkLst>
        </pc:spChg>
        <pc:spChg chg="add del mod">
          <ac:chgData name="Sean Feldman" userId="c0f75423fe67f72e" providerId="LiveId" clId="{159819AE-3381-4CD3-ADA4-EC4C3E111DFA}" dt="2019-12-14T07:04:47.162" v="4269"/>
          <ac:spMkLst>
            <pc:docMk/>
            <pc:sldMk cId="38744060" sldId="505"/>
            <ac:spMk id="11" creationId="{E592A735-0054-48FB-89CC-961AB013961E}"/>
          </ac:spMkLst>
        </pc:spChg>
        <pc:spChg chg="add mod">
          <ac:chgData name="Sean Feldman" userId="c0f75423fe67f72e" providerId="LiveId" clId="{159819AE-3381-4CD3-ADA4-EC4C3E111DFA}" dt="2019-12-14T07:04:47.163" v="4272"/>
          <ac:spMkLst>
            <pc:docMk/>
            <pc:sldMk cId="38744060" sldId="505"/>
            <ac:spMk id="12" creationId="{428F8C04-97FE-4BEB-8C82-052C0E628929}"/>
          </ac:spMkLst>
        </pc:spChg>
      </pc:sldChg>
      <pc:sldChg chg="addSp delSp modSp">
        <pc:chgData name="Sean Feldman" userId="c0f75423fe67f72e" providerId="LiveId" clId="{159819AE-3381-4CD3-ADA4-EC4C3E111DFA}" dt="2019-12-14T07:04:47.176" v="4307"/>
        <pc:sldMkLst>
          <pc:docMk/>
          <pc:sldMk cId="1641203236" sldId="506"/>
        </pc:sldMkLst>
        <pc:spChg chg="add del mod">
          <ac:chgData name="Sean Feldman" userId="c0f75423fe67f72e" providerId="LiveId" clId="{159819AE-3381-4CD3-ADA4-EC4C3E111DFA}" dt="2019-12-14T07:00:16.862" v="1168"/>
          <ac:spMkLst>
            <pc:docMk/>
            <pc:sldMk cId="1641203236" sldId="506"/>
            <ac:spMk id="4" creationId="{B54AD49F-EBA4-44D3-9B68-4969B7F10E93}"/>
          </ac:spMkLst>
        </pc:spChg>
        <pc:spChg chg="add del mod">
          <ac:chgData name="Sean Feldman" userId="c0f75423fe67f72e" providerId="LiveId" clId="{159819AE-3381-4CD3-ADA4-EC4C3E111DFA}" dt="2019-12-14T07:02:52.690" v="1635"/>
          <ac:spMkLst>
            <pc:docMk/>
            <pc:sldMk cId="1641203236" sldId="506"/>
            <ac:spMk id="5" creationId="{CFCB4051-225E-4560-883B-AC50260FBC61}"/>
          </ac:spMkLst>
        </pc:spChg>
        <pc:spChg chg="add del mod">
          <ac:chgData name="Sean Feldman" userId="c0f75423fe67f72e" providerId="LiveId" clId="{159819AE-3381-4CD3-ADA4-EC4C3E111DFA}" dt="2019-12-14T07:03:20.487" v="2050"/>
          <ac:spMkLst>
            <pc:docMk/>
            <pc:sldMk cId="1641203236" sldId="506"/>
            <ac:spMk id="6" creationId="{0B3B661D-13D3-4100-A8F1-C3163416D3A2}"/>
          </ac:spMkLst>
        </pc:spChg>
        <pc:spChg chg="add del mod">
          <ac:chgData name="Sean Feldman" userId="c0f75423fe67f72e" providerId="LiveId" clId="{159819AE-3381-4CD3-ADA4-EC4C3E111DFA}" dt="2019-12-14T07:03:41.230" v="2540"/>
          <ac:spMkLst>
            <pc:docMk/>
            <pc:sldMk cId="1641203236" sldId="506"/>
            <ac:spMk id="7" creationId="{0A48CF94-01B6-4FDB-AB8A-D49761330652}"/>
          </ac:spMkLst>
        </pc:spChg>
        <pc:spChg chg="add del mod">
          <ac:chgData name="Sean Feldman" userId="c0f75423fe67f72e" providerId="LiveId" clId="{159819AE-3381-4CD3-ADA4-EC4C3E111DFA}" dt="2019-12-14T07:03:48.264" v="3007"/>
          <ac:spMkLst>
            <pc:docMk/>
            <pc:sldMk cId="1641203236" sldId="506"/>
            <ac:spMk id="8" creationId="{FBA5482C-82BC-4474-9C61-B2B03CD74D6E}"/>
          </ac:spMkLst>
        </pc:spChg>
        <pc:spChg chg="add del mod">
          <ac:chgData name="Sean Feldman" userId="c0f75423fe67f72e" providerId="LiveId" clId="{159819AE-3381-4CD3-ADA4-EC4C3E111DFA}" dt="2019-12-14T07:03:52.262" v="3422"/>
          <ac:spMkLst>
            <pc:docMk/>
            <pc:sldMk cId="1641203236" sldId="506"/>
            <ac:spMk id="9" creationId="{55CADC4C-7E26-4AB3-B58A-0D3DED77590E}"/>
          </ac:spMkLst>
        </pc:spChg>
        <pc:spChg chg="add del mod">
          <ac:chgData name="Sean Feldman" userId="c0f75423fe67f72e" providerId="LiveId" clId="{159819AE-3381-4CD3-ADA4-EC4C3E111DFA}" dt="2019-12-14T07:04:12.535" v="3889"/>
          <ac:spMkLst>
            <pc:docMk/>
            <pc:sldMk cId="1641203236" sldId="506"/>
            <ac:spMk id="10" creationId="{DB2B45C1-F8AB-4C78-88DD-03654113ACC8}"/>
          </ac:spMkLst>
        </pc:spChg>
        <pc:spChg chg="add del mod">
          <ac:chgData name="Sean Feldman" userId="c0f75423fe67f72e" providerId="LiveId" clId="{159819AE-3381-4CD3-ADA4-EC4C3E111DFA}" dt="2019-12-14T07:04:47.175" v="4304"/>
          <ac:spMkLst>
            <pc:docMk/>
            <pc:sldMk cId="1641203236" sldId="506"/>
            <ac:spMk id="11" creationId="{8FA6D73E-1F5F-428A-9464-E35301C03F06}"/>
          </ac:spMkLst>
        </pc:spChg>
        <pc:spChg chg="add mod">
          <ac:chgData name="Sean Feldman" userId="c0f75423fe67f72e" providerId="LiveId" clId="{159819AE-3381-4CD3-ADA4-EC4C3E111DFA}" dt="2019-12-14T07:04:47.176" v="4307"/>
          <ac:spMkLst>
            <pc:docMk/>
            <pc:sldMk cId="1641203236" sldId="506"/>
            <ac:spMk id="12" creationId="{1BFE1A66-D07C-4619-AF4B-BD809E0CA712}"/>
          </ac:spMkLst>
        </pc:spChg>
      </pc:sldChg>
      <pc:sldChg chg="addSp delSp modSp">
        <pc:chgData name="Sean Feldman" userId="c0f75423fe67f72e" providerId="LiveId" clId="{159819AE-3381-4CD3-ADA4-EC4C3E111DFA}" dt="2019-12-14T07:04:47.186" v="4332"/>
        <pc:sldMkLst>
          <pc:docMk/>
          <pc:sldMk cId="464694644" sldId="507"/>
        </pc:sldMkLst>
        <pc:spChg chg="add del mod">
          <ac:chgData name="Sean Feldman" userId="c0f75423fe67f72e" providerId="LiveId" clId="{159819AE-3381-4CD3-ADA4-EC4C3E111DFA}" dt="2019-12-14T07:00:16.871" v="1193"/>
          <ac:spMkLst>
            <pc:docMk/>
            <pc:sldMk cId="464694644" sldId="507"/>
            <ac:spMk id="4" creationId="{F9122E16-DC76-478B-BA7D-6D45C2A90102}"/>
          </ac:spMkLst>
        </pc:spChg>
        <pc:spChg chg="add del mod">
          <ac:chgData name="Sean Feldman" userId="c0f75423fe67f72e" providerId="LiveId" clId="{159819AE-3381-4CD3-ADA4-EC4C3E111DFA}" dt="2019-12-14T07:02:52.696" v="1655"/>
          <ac:spMkLst>
            <pc:docMk/>
            <pc:sldMk cId="464694644" sldId="507"/>
            <ac:spMk id="5" creationId="{8585E310-5D93-4B57-B626-F55E5F6971FC}"/>
          </ac:spMkLst>
        </pc:spChg>
        <pc:spChg chg="add del mod">
          <ac:chgData name="Sean Feldman" userId="c0f75423fe67f72e" providerId="LiveId" clId="{159819AE-3381-4CD3-ADA4-EC4C3E111DFA}" dt="2019-12-14T07:03:20.497" v="2075"/>
          <ac:spMkLst>
            <pc:docMk/>
            <pc:sldMk cId="464694644" sldId="507"/>
            <ac:spMk id="6" creationId="{E1416E06-A49F-47E6-88E1-F19DAFD94D72}"/>
          </ac:spMkLst>
        </pc:spChg>
        <pc:spChg chg="add del mod">
          <ac:chgData name="Sean Feldman" userId="c0f75423fe67f72e" providerId="LiveId" clId="{159819AE-3381-4CD3-ADA4-EC4C3E111DFA}" dt="2019-12-14T07:03:41.239" v="2565"/>
          <ac:spMkLst>
            <pc:docMk/>
            <pc:sldMk cId="464694644" sldId="507"/>
            <ac:spMk id="7" creationId="{7B289130-46B7-4C1E-BE09-2FECD02E9C96}"/>
          </ac:spMkLst>
        </pc:spChg>
        <pc:spChg chg="add del mod">
          <ac:chgData name="Sean Feldman" userId="c0f75423fe67f72e" providerId="LiveId" clId="{159819AE-3381-4CD3-ADA4-EC4C3E111DFA}" dt="2019-12-14T07:03:48.270" v="3027"/>
          <ac:spMkLst>
            <pc:docMk/>
            <pc:sldMk cId="464694644" sldId="507"/>
            <ac:spMk id="8" creationId="{0722A010-7D8B-49BE-AEFB-52F56A58ACD6}"/>
          </ac:spMkLst>
        </pc:spChg>
        <pc:spChg chg="add del mod">
          <ac:chgData name="Sean Feldman" userId="c0f75423fe67f72e" providerId="LiveId" clId="{159819AE-3381-4CD3-ADA4-EC4C3E111DFA}" dt="2019-12-14T07:03:52.272" v="3447"/>
          <ac:spMkLst>
            <pc:docMk/>
            <pc:sldMk cId="464694644" sldId="507"/>
            <ac:spMk id="9" creationId="{17FCAC45-3D92-476C-9B44-DDB53F67C33F}"/>
          </ac:spMkLst>
        </pc:spChg>
        <pc:spChg chg="add del mod">
          <ac:chgData name="Sean Feldman" userId="c0f75423fe67f72e" providerId="LiveId" clId="{159819AE-3381-4CD3-ADA4-EC4C3E111DFA}" dt="2019-12-14T07:04:12.541" v="3909"/>
          <ac:spMkLst>
            <pc:docMk/>
            <pc:sldMk cId="464694644" sldId="507"/>
            <ac:spMk id="10" creationId="{909BB45C-5E46-4BAA-8517-16CEEE55F522}"/>
          </ac:spMkLst>
        </pc:spChg>
        <pc:spChg chg="add del mod">
          <ac:chgData name="Sean Feldman" userId="c0f75423fe67f72e" providerId="LiveId" clId="{159819AE-3381-4CD3-ADA4-EC4C3E111DFA}" dt="2019-12-14T07:04:47.184" v="4329"/>
          <ac:spMkLst>
            <pc:docMk/>
            <pc:sldMk cId="464694644" sldId="507"/>
            <ac:spMk id="11" creationId="{83A1038A-CE17-4566-BBFE-C09CF2BEF89D}"/>
          </ac:spMkLst>
        </pc:spChg>
        <pc:spChg chg="add mod">
          <ac:chgData name="Sean Feldman" userId="c0f75423fe67f72e" providerId="LiveId" clId="{159819AE-3381-4CD3-ADA4-EC4C3E111DFA}" dt="2019-12-14T07:04:47.186" v="4332"/>
          <ac:spMkLst>
            <pc:docMk/>
            <pc:sldMk cId="464694644" sldId="507"/>
            <ac:spMk id="12" creationId="{450A7011-9A96-418A-AC93-8CF69B53FFCA}"/>
          </ac:spMkLst>
        </pc:spChg>
      </pc:sldChg>
      <pc:sldChg chg="addSp delSp modSp">
        <pc:chgData name="Sean Feldman" userId="c0f75423fe67f72e" providerId="LiveId" clId="{159819AE-3381-4CD3-ADA4-EC4C3E111DFA}" dt="2019-12-14T07:04:47.193" v="4352"/>
        <pc:sldMkLst>
          <pc:docMk/>
          <pc:sldMk cId="3838096769" sldId="508"/>
        </pc:sldMkLst>
        <pc:spChg chg="mod">
          <ac:chgData name="Sean Feldman" userId="c0f75423fe67f72e" providerId="LiveId" clId="{159819AE-3381-4CD3-ADA4-EC4C3E111DFA}" dt="2019-12-13T13:26:21.102" v="22" actId="20577"/>
          <ac:spMkLst>
            <pc:docMk/>
            <pc:sldMk cId="3838096769" sldId="508"/>
            <ac:spMk id="2" creationId="{ABA6F006-8847-45A8-942E-3EB0271E6B7A}"/>
          </ac:spMkLst>
        </pc:spChg>
        <pc:spChg chg="add del mod">
          <ac:chgData name="Sean Feldman" userId="c0f75423fe67f72e" providerId="LiveId" clId="{159819AE-3381-4CD3-ADA4-EC4C3E111DFA}" dt="2019-12-14T07:00:16.879" v="1213"/>
          <ac:spMkLst>
            <pc:docMk/>
            <pc:sldMk cId="3838096769" sldId="508"/>
            <ac:spMk id="4" creationId="{CE4191D0-A880-42F1-93F9-0DF57F65E3EF}"/>
          </ac:spMkLst>
        </pc:spChg>
        <pc:spChg chg="add del mod">
          <ac:chgData name="Sean Feldman" userId="c0f75423fe67f72e" providerId="LiveId" clId="{159819AE-3381-4CD3-ADA4-EC4C3E111DFA}" dt="2019-12-14T07:02:52.702" v="1671"/>
          <ac:spMkLst>
            <pc:docMk/>
            <pc:sldMk cId="3838096769" sldId="508"/>
            <ac:spMk id="5" creationId="{4C43D1C6-2A0F-4E4F-AED5-EE2D1635B575}"/>
          </ac:spMkLst>
        </pc:spChg>
        <pc:spChg chg="add del mod">
          <ac:chgData name="Sean Feldman" userId="c0f75423fe67f72e" providerId="LiveId" clId="{159819AE-3381-4CD3-ADA4-EC4C3E111DFA}" dt="2019-12-14T07:03:20.504" v="2095"/>
          <ac:spMkLst>
            <pc:docMk/>
            <pc:sldMk cId="3838096769" sldId="508"/>
            <ac:spMk id="6" creationId="{C381EB9F-7A42-47D2-AE0F-A2E6DA756E2F}"/>
          </ac:spMkLst>
        </pc:spChg>
        <pc:spChg chg="add del mod">
          <ac:chgData name="Sean Feldman" userId="c0f75423fe67f72e" providerId="LiveId" clId="{159819AE-3381-4CD3-ADA4-EC4C3E111DFA}" dt="2019-12-14T07:03:41.246" v="2585"/>
          <ac:spMkLst>
            <pc:docMk/>
            <pc:sldMk cId="3838096769" sldId="508"/>
            <ac:spMk id="7" creationId="{991410C5-61A8-445C-BD91-72D8A6ACA7EA}"/>
          </ac:spMkLst>
        </pc:spChg>
        <pc:spChg chg="add del mod">
          <ac:chgData name="Sean Feldman" userId="c0f75423fe67f72e" providerId="LiveId" clId="{159819AE-3381-4CD3-ADA4-EC4C3E111DFA}" dt="2019-12-14T07:03:48.276" v="3043"/>
          <ac:spMkLst>
            <pc:docMk/>
            <pc:sldMk cId="3838096769" sldId="508"/>
            <ac:spMk id="8" creationId="{A05C6B60-0E64-4FA8-8855-CB798D79764B}"/>
          </ac:spMkLst>
        </pc:spChg>
        <pc:spChg chg="add del mod">
          <ac:chgData name="Sean Feldman" userId="c0f75423fe67f72e" providerId="LiveId" clId="{159819AE-3381-4CD3-ADA4-EC4C3E111DFA}" dt="2019-12-14T07:03:52.279" v="3467"/>
          <ac:spMkLst>
            <pc:docMk/>
            <pc:sldMk cId="3838096769" sldId="508"/>
            <ac:spMk id="9" creationId="{96E29E10-626E-4E7D-9CBA-369A4DEAE5CE}"/>
          </ac:spMkLst>
        </pc:spChg>
        <pc:spChg chg="add del mod">
          <ac:chgData name="Sean Feldman" userId="c0f75423fe67f72e" providerId="LiveId" clId="{159819AE-3381-4CD3-ADA4-EC4C3E111DFA}" dt="2019-12-14T07:04:12.547" v="3925"/>
          <ac:spMkLst>
            <pc:docMk/>
            <pc:sldMk cId="3838096769" sldId="508"/>
            <ac:spMk id="10" creationId="{42597086-1D8C-487E-AACC-88C273E52F08}"/>
          </ac:spMkLst>
        </pc:spChg>
        <pc:spChg chg="add del mod">
          <ac:chgData name="Sean Feldman" userId="c0f75423fe67f72e" providerId="LiveId" clId="{159819AE-3381-4CD3-ADA4-EC4C3E111DFA}" dt="2019-12-14T07:04:47.192" v="4349"/>
          <ac:spMkLst>
            <pc:docMk/>
            <pc:sldMk cId="3838096769" sldId="508"/>
            <ac:spMk id="11" creationId="{C2EF6F4E-1945-428E-9ACC-8543BB35EABF}"/>
          </ac:spMkLst>
        </pc:spChg>
        <pc:spChg chg="add mod">
          <ac:chgData name="Sean Feldman" userId="c0f75423fe67f72e" providerId="LiveId" clId="{159819AE-3381-4CD3-ADA4-EC4C3E111DFA}" dt="2019-12-14T07:04:47.193" v="4352"/>
          <ac:spMkLst>
            <pc:docMk/>
            <pc:sldMk cId="3838096769" sldId="508"/>
            <ac:spMk id="12" creationId="{58832583-2ABF-4E2F-AD1F-7D9A0687AC9D}"/>
          </ac:spMkLst>
        </pc:spChg>
      </pc:sldChg>
      <pc:sldChg chg="addSp delSp modSp">
        <pc:chgData name="Sean Feldman" userId="c0f75423fe67f72e" providerId="LiveId" clId="{159819AE-3381-4CD3-ADA4-EC4C3E111DFA}" dt="2019-12-14T07:04:47.215" v="4392"/>
        <pc:sldMkLst>
          <pc:docMk/>
          <pc:sldMk cId="3068480058" sldId="509"/>
        </pc:sldMkLst>
        <pc:spChg chg="add del mod">
          <ac:chgData name="Sean Feldman" userId="c0f75423fe67f72e" providerId="LiveId" clId="{159819AE-3381-4CD3-ADA4-EC4C3E111DFA}" dt="2019-12-14T07:00:16.895" v="1253"/>
          <ac:spMkLst>
            <pc:docMk/>
            <pc:sldMk cId="3068480058" sldId="509"/>
            <ac:spMk id="4" creationId="{55BBE7E6-0820-4602-816D-E50F45436EE6}"/>
          </ac:spMkLst>
        </pc:spChg>
        <pc:spChg chg="add del mod">
          <ac:chgData name="Sean Feldman" userId="c0f75423fe67f72e" providerId="LiveId" clId="{159819AE-3381-4CD3-ADA4-EC4C3E111DFA}" dt="2019-12-14T07:02:52.712" v="1703"/>
          <ac:spMkLst>
            <pc:docMk/>
            <pc:sldMk cId="3068480058" sldId="509"/>
            <ac:spMk id="5" creationId="{F5F637F1-7CD1-431B-A0AA-E07A705B683B}"/>
          </ac:spMkLst>
        </pc:spChg>
        <pc:spChg chg="add del mod">
          <ac:chgData name="Sean Feldman" userId="c0f75423fe67f72e" providerId="LiveId" clId="{159819AE-3381-4CD3-ADA4-EC4C3E111DFA}" dt="2019-12-14T07:03:20.519" v="2135"/>
          <ac:spMkLst>
            <pc:docMk/>
            <pc:sldMk cId="3068480058" sldId="509"/>
            <ac:spMk id="6" creationId="{D4CD955E-6F13-44CD-A494-DBFCBE1525CD}"/>
          </ac:spMkLst>
        </pc:spChg>
        <pc:spChg chg="add del mod">
          <ac:chgData name="Sean Feldman" userId="c0f75423fe67f72e" providerId="LiveId" clId="{159819AE-3381-4CD3-ADA4-EC4C3E111DFA}" dt="2019-12-14T07:03:41.263" v="2625"/>
          <ac:spMkLst>
            <pc:docMk/>
            <pc:sldMk cId="3068480058" sldId="509"/>
            <ac:spMk id="7" creationId="{1266164F-ED3C-4328-984D-AB0D9A56196F}"/>
          </ac:spMkLst>
        </pc:spChg>
        <pc:spChg chg="add del mod">
          <ac:chgData name="Sean Feldman" userId="c0f75423fe67f72e" providerId="LiveId" clId="{159819AE-3381-4CD3-ADA4-EC4C3E111DFA}" dt="2019-12-14T07:03:48.287" v="3075"/>
          <ac:spMkLst>
            <pc:docMk/>
            <pc:sldMk cId="3068480058" sldId="509"/>
            <ac:spMk id="8" creationId="{F6C27ED8-070F-4029-AE0F-2149F9C43924}"/>
          </ac:spMkLst>
        </pc:spChg>
        <pc:spChg chg="add del mod">
          <ac:chgData name="Sean Feldman" userId="c0f75423fe67f72e" providerId="LiveId" clId="{159819AE-3381-4CD3-ADA4-EC4C3E111DFA}" dt="2019-12-14T07:03:52.298" v="3507"/>
          <ac:spMkLst>
            <pc:docMk/>
            <pc:sldMk cId="3068480058" sldId="509"/>
            <ac:spMk id="9" creationId="{37AB8452-B6C1-40FE-A00E-27F26FDD3128}"/>
          </ac:spMkLst>
        </pc:spChg>
        <pc:spChg chg="add del mod">
          <ac:chgData name="Sean Feldman" userId="c0f75423fe67f72e" providerId="LiveId" clId="{159819AE-3381-4CD3-ADA4-EC4C3E111DFA}" dt="2019-12-14T07:04:12.558" v="3957"/>
          <ac:spMkLst>
            <pc:docMk/>
            <pc:sldMk cId="3068480058" sldId="509"/>
            <ac:spMk id="10" creationId="{1B344C9D-8A1C-455A-937A-326470674AF1}"/>
          </ac:spMkLst>
        </pc:spChg>
        <pc:spChg chg="add del mod">
          <ac:chgData name="Sean Feldman" userId="c0f75423fe67f72e" providerId="LiveId" clId="{159819AE-3381-4CD3-ADA4-EC4C3E111DFA}" dt="2019-12-14T07:04:47.213" v="4389"/>
          <ac:spMkLst>
            <pc:docMk/>
            <pc:sldMk cId="3068480058" sldId="509"/>
            <ac:spMk id="11" creationId="{219B8D71-04BE-4115-B02A-F333E76C9423}"/>
          </ac:spMkLst>
        </pc:spChg>
        <pc:spChg chg="add mod">
          <ac:chgData name="Sean Feldman" userId="c0f75423fe67f72e" providerId="LiveId" clId="{159819AE-3381-4CD3-ADA4-EC4C3E111DFA}" dt="2019-12-14T07:04:47.215" v="4392"/>
          <ac:spMkLst>
            <pc:docMk/>
            <pc:sldMk cId="3068480058" sldId="509"/>
            <ac:spMk id="12" creationId="{490A31C5-B043-4398-90CD-FF6D5AE3123A}"/>
          </ac:spMkLst>
        </pc:spChg>
      </pc:sldChg>
      <pc:sldChg chg="addSp delSp modSp">
        <pc:chgData name="Sean Feldman" userId="c0f75423fe67f72e" providerId="LiveId" clId="{159819AE-3381-4CD3-ADA4-EC4C3E111DFA}" dt="2019-12-14T07:04:47.201" v="4367"/>
        <pc:sldMkLst>
          <pc:docMk/>
          <pc:sldMk cId="3506471058" sldId="510"/>
        </pc:sldMkLst>
        <pc:spChg chg="add del mod">
          <ac:chgData name="Sean Feldman" userId="c0f75423fe67f72e" providerId="LiveId" clId="{159819AE-3381-4CD3-ADA4-EC4C3E111DFA}" dt="2019-12-14T07:00:16.885" v="1228"/>
          <ac:spMkLst>
            <pc:docMk/>
            <pc:sldMk cId="3506471058" sldId="510"/>
            <ac:spMk id="5" creationId="{DB4EF13A-38E0-4A30-8509-58166E21F2DA}"/>
          </ac:spMkLst>
        </pc:spChg>
        <pc:spChg chg="add del mod">
          <ac:chgData name="Sean Feldman" userId="c0f75423fe67f72e" providerId="LiveId" clId="{159819AE-3381-4CD3-ADA4-EC4C3E111DFA}" dt="2019-12-14T07:02:52.705" v="1683"/>
          <ac:spMkLst>
            <pc:docMk/>
            <pc:sldMk cId="3506471058" sldId="510"/>
            <ac:spMk id="6" creationId="{843AF130-81B1-4320-BE72-D3117A6BD472}"/>
          </ac:spMkLst>
        </pc:spChg>
        <pc:spChg chg="add del mod">
          <ac:chgData name="Sean Feldman" userId="c0f75423fe67f72e" providerId="LiveId" clId="{159819AE-3381-4CD3-ADA4-EC4C3E111DFA}" dt="2019-12-14T07:03:20.509" v="2110"/>
          <ac:spMkLst>
            <pc:docMk/>
            <pc:sldMk cId="3506471058" sldId="510"/>
            <ac:spMk id="7" creationId="{8D062BD5-D665-4D38-BB26-3807F06396BE}"/>
          </ac:spMkLst>
        </pc:spChg>
        <pc:spChg chg="add del mod">
          <ac:chgData name="Sean Feldman" userId="c0f75423fe67f72e" providerId="LiveId" clId="{159819AE-3381-4CD3-ADA4-EC4C3E111DFA}" dt="2019-12-14T07:03:41.252" v="2600"/>
          <ac:spMkLst>
            <pc:docMk/>
            <pc:sldMk cId="3506471058" sldId="510"/>
            <ac:spMk id="8" creationId="{0772CDB9-F10D-4CF1-AD4F-ED94B7755E53}"/>
          </ac:spMkLst>
        </pc:spChg>
        <pc:spChg chg="add del mod">
          <ac:chgData name="Sean Feldman" userId="c0f75423fe67f72e" providerId="LiveId" clId="{159819AE-3381-4CD3-ADA4-EC4C3E111DFA}" dt="2019-12-14T07:03:48.280" v="3055"/>
          <ac:spMkLst>
            <pc:docMk/>
            <pc:sldMk cId="3506471058" sldId="510"/>
            <ac:spMk id="9" creationId="{9509F278-7F4F-4999-91E4-90EF48D02583}"/>
          </ac:spMkLst>
        </pc:spChg>
        <pc:spChg chg="add del mod">
          <ac:chgData name="Sean Feldman" userId="c0f75423fe67f72e" providerId="LiveId" clId="{159819AE-3381-4CD3-ADA4-EC4C3E111DFA}" dt="2019-12-14T07:03:52.287" v="3482"/>
          <ac:spMkLst>
            <pc:docMk/>
            <pc:sldMk cId="3506471058" sldId="510"/>
            <ac:spMk id="10" creationId="{94E641C0-D9B4-4AB4-8DBF-C01CB0042446}"/>
          </ac:spMkLst>
        </pc:spChg>
        <pc:spChg chg="add del mod">
          <ac:chgData name="Sean Feldman" userId="c0f75423fe67f72e" providerId="LiveId" clId="{159819AE-3381-4CD3-ADA4-EC4C3E111DFA}" dt="2019-12-14T07:04:12.551" v="3937"/>
          <ac:spMkLst>
            <pc:docMk/>
            <pc:sldMk cId="3506471058" sldId="510"/>
            <ac:spMk id="11" creationId="{D026A6C7-FFB0-42F5-B72E-5A60B95B25CD}"/>
          </ac:spMkLst>
        </pc:spChg>
        <pc:spChg chg="add del mod">
          <ac:chgData name="Sean Feldman" userId="c0f75423fe67f72e" providerId="LiveId" clId="{159819AE-3381-4CD3-ADA4-EC4C3E111DFA}" dt="2019-12-14T07:04:47.200" v="4364"/>
          <ac:spMkLst>
            <pc:docMk/>
            <pc:sldMk cId="3506471058" sldId="510"/>
            <ac:spMk id="12" creationId="{A853DC8E-59B1-41EA-9DDA-B75234A677E2}"/>
          </ac:spMkLst>
        </pc:spChg>
        <pc:spChg chg="add mod">
          <ac:chgData name="Sean Feldman" userId="c0f75423fe67f72e" providerId="LiveId" clId="{159819AE-3381-4CD3-ADA4-EC4C3E111DFA}" dt="2019-12-14T07:04:47.201" v="4367"/>
          <ac:spMkLst>
            <pc:docMk/>
            <pc:sldMk cId="3506471058" sldId="510"/>
            <ac:spMk id="13" creationId="{5835F71B-D477-4BD9-90FA-06BDF7A4F3BC}"/>
          </ac:spMkLst>
        </pc:spChg>
      </pc:sldChg>
      <pc:sldChg chg="addSp delSp modSp">
        <pc:chgData name="Sean Feldman" userId="c0f75423fe67f72e" providerId="LiveId" clId="{159819AE-3381-4CD3-ADA4-EC4C3E111DFA}" dt="2019-12-14T07:04:47.267" v="4522"/>
        <pc:sldMkLst>
          <pc:docMk/>
          <pc:sldMk cId="210658945" sldId="511"/>
        </pc:sldMkLst>
        <pc:spChg chg="add del mod">
          <ac:chgData name="Sean Feldman" userId="c0f75423fe67f72e" providerId="LiveId" clId="{159819AE-3381-4CD3-ADA4-EC4C3E111DFA}" dt="2019-12-14T07:00:16.944" v="1383"/>
          <ac:spMkLst>
            <pc:docMk/>
            <pc:sldMk cId="210658945" sldId="511"/>
            <ac:spMk id="4" creationId="{77E1E11A-769C-405E-8295-29B4DD7EC284}"/>
          </ac:spMkLst>
        </pc:spChg>
        <pc:spChg chg="add del mod">
          <ac:chgData name="Sean Feldman" userId="c0f75423fe67f72e" providerId="LiveId" clId="{159819AE-3381-4CD3-ADA4-EC4C3E111DFA}" dt="2019-12-14T07:02:52.745" v="1807"/>
          <ac:spMkLst>
            <pc:docMk/>
            <pc:sldMk cId="210658945" sldId="511"/>
            <ac:spMk id="5" creationId="{A72B204E-31E3-4650-8A6D-FE2482EECBD9}"/>
          </ac:spMkLst>
        </pc:spChg>
        <pc:spChg chg="add del mod">
          <ac:chgData name="Sean Feldman" userId="c0f75423fe67f72e" providerId="LiveId" clId="{159819AE-3381-4CD3-ADA4-EC4C3E111DFA}" dt="2019-12-14T07:03:20.570" v="2265"/>
          <ac:spMkLst>
            <pc:docMk/>
            <pc:sldMk cId="210658945" sldId="511"/>
            <ac:spMk id="6" creationId="{D8A5101A-BE4B-4C85-A0FE-4E4352CC11E5}"/>
          </ac:spMkLst>
        </pc:spChg>
        <pc:spChg chg="add del mod">
          <ac:chgData name="Sean Feldman" userId="c0f75423fe67f72e" providerId="LiveId" clId="{159819AE-3381-4CD3-ADA4-EC4C3E111DFA}" dt="2019-12-14T07:03:41.313" v="2755"/>
          <ac:spMkLst>
            <pc:docMk/>
            <pc:sldMk cId="210658945" sldId="511"/>
            <ac:spMk id="7" creationId="{8D330BF7-165C-44C2-BE59-4F37DA9FB44C}"/>
          </ac:spMkLst>
        </pc:spChg>
        <pc:spChg chg="add del mod">
          <ac:chgData name="Sean Feldman" userId="c0f75423fe67f72e" providerId="LiveId" clId="{159819AE-3381-4CD3-ADA4-EC4C3E111DFA}" dt="2019-12-14T07:03:48.322" v="3179"/>
          <ac:spMkLst>
            <pc:docMk/>
            <pc:sldMk cId="210658945" sldId="511"/>
            <ac:spMk id="8" creationId="{5C346851-69B8-4E6D-B6A7-4ECE1899DF4B}"/>
          </ac:spMkLst>
        </pc:spChg>
        <pc:spChg chg="add del mod">
          <ac:chgData name="Sean Feldman" userId="c0f75423fe67f72e" providerId="LiveId" clId="{159819AE-3381-4CD3-ADA4-EC4C3E111DFA}" dt="2019-12-14T07:03:52.348" v="3637"/>
          <ac:spMkLst>
            <pc:docMk/>
            <pc:sldMk cId="210658945" sldId="511"/>
            <ac:spMk id="9" creationId="{849A2804-76BD-4CAF-9D78-790EB36A177E}"/>
          </ac:spMkLst>
        </pc:spChg>
        <pc:spChg chg="add del mod">
          <ac:chgData name="Sean Feldman" userId="c0f75423fe67f72e" providerId="LiveId" clId="{159819AE-3381-4CD3-ADA4-EC4C3E111DFA}" dt="2019-12-14T07:04:12.595" v="4061"/>
          <ac:spMkLst>
            <pc:docMk/>
            <pc:sldMk cId="210658945" sldId="511"/>
            <ac:spMk id="10" creationId="{136076CF-FA01-44FC-B3A1-6AB8E98958B3}"/>
          </ac:spMkLst>
        </pc:spChg>
        <pc:spChg chg="add del mod">
          <ac:chgData name="Sean Feldman" userId="c0f75423fe67f72e" providerId="LiveId" clId="{159819AE-3381-4CD3-ADA4-EC4C3E111DFA}" dt="2019-12-14T07:04:47.265" v="4519"/>
          <ac:spMkLst>
            <pc:docMk/>
            <pc:sldMk cId="210658945" sldId="511"/>
            <ac:spMk id="11" creationId="{DCFF421D-2999-4EEA-85C5-3CE775CBC2E4}"/>
          </ac:spMkLst>
        </pc:spChg>
        <pc:spChg chg="add mod">
          <ac:chgData name="Sean Feldman" userId="c0f75423fe67f72e" providerId="LiveId" clId="{159819AE-3381-4CD3-ADA4-EC4C3E111DFA}" dt="2019-12-14T07:04:47.267" v="4522"/>
          <ac:spMkLst>
            <pc:docMk/>
            <pc:sldMk cId="210658945" sldId="511"/>
            <ac:spMk id="12" creationId="{5C543B85-3FB7-4BCD-B9D1-2B49F1BD5517}"/>
          </ac:spMkLst>
        </pc:spChg>
      </pc:sldChg>
      <pc:sldChg chg="addSp delSp modSp">
        <pc:chgData name="Sean Feldman" userId="c0f75423fe67f72e" providerId="LiveId" clId="{159819AE-3381-4CD3-ADA4-EC4C3E111DFA}" dt="2019-12-14T07:04:47.224" v="4412"/>
        <pc:sldMkLst>
          <pc:docMk/>
          <pc:sldMk cId="3328692204" sldId="512"/>
        </pc:sldMkLst>
        <pc:spChg chg="add del mod">
          <ac:chgData name="Sean Feldman" userId="c0f75423fe67f72e" providerId="LiveId" clId="{159819AE-3381-4CD3-ADA4-EC4C3E111DFA}" dt="2019-12-14T07:00:16.903" v="1273"/>
          <ac:spMkLst>
            <pc:docMk/>
            <pc:sldMk cId="3328692204" sldId="512"/>
            <ac:spMk id="4" creationId="{A10D6009-4201-40B6-BF3D-182848573A3F}"/>
          </ac:spMkLst>
        </pc:spChg>
        <pc:spChg chg="add del mod">
          <ac:chgData name="Sean Feldman" userId="c0f75423fe67f72e" providerId="LiveId" clId="{159819AE-3381-4CD3-ADA4-EC4C3E111DFA}" dt="2019-12-14T07:02:52.717" v="1719"/>
          <ac:spMkLst>
            <pc:docMk/>
            <pc:sldMk cId="3328692204" sldId="512"/>
            <ac:spMk id="5" creationId="{A2EBCA1B-12E3-41FE-A8F3-09FA37FA1252}"/>
          </ac:spMkLst>
        </pc:spChg>
        <pc:spChg chg="add del mod">
          <ac:chgData name="Sean Feldman" userId="c0f75423fe67f72e" providerId="LiveId" clId="{159819AE-3381-4CD3-ADA4-EC4C3E111DFA}" dt="2019-12-14T07:03:20.526" v="2155"/>
          <ac:spMkLst>
            <pc:docMk/>
            <pc:sldMk cId="3328692204" sldId="512"/>
            <ac:spMk id="6" creationId="{863CC4B8-65EE-45D0-A9A9-9E486439FA93}"/>
          </ac:spMkLst>
        </pc:spChg>
        <pc:spChg chg="add del mod">
          <ac:chgData name="Sean Feldman" userId="c0f75423fe67f72e" providerId="LiveId" clId="{159819AE-3381-4CD3-ADA4-EC4C3E111DFA}" dt="2019-12-14T07:03:41.271" v="2645"/>
          <ac:spMkLst>
            <pc:docMk/>
            <pc:sldMk cId="3328692204" sldId="512"/>
            <ac:spMk id="7" creationId="{29235517-5B65-4E3A-835D-C5BEFC4AD8CF}"/>
          </ac:spMkLst>
        </pc:spChg>
        <pc:spChg chg="add del mod">
          <ac:chgData name="Sean Feldman" userId="c0f75423fe67f72e" providerId="LiveId" clId="{159819AE-3381-4CD3-ADA4-EC4C3E111DFA}" dt="2019-12-14T07:03:48.292" v="3091"/>
          <ac:spMkLst>
            <pc:docMk/>
            <pc:sldMk cId="3328692204" sldId="512"/>
            <ac:spMk id="8" creationId="{EDF3F557-5EB9-41FA-B57A-7192A1BF7C21}"/>
          </ac:spMkLst>
        </pc:spChg>
        <pc:spChg chg="add del mod">
          <ac:chgData name="Sean Feldman" userId="c0f75423fe67f72e" providerId="LiveId" clId="{159819AE-3381-4CD3-ADA4-EC4C3E111DFA}" dt="2019-12-14T07:03:52.306" v="3527"/>
          <ac:spMkLst>
            <pc:docMk/>
            <pc:sldMk cId="3328692204" sldId="512"/>
            <ac:spMk id="9" creationId="{154EDDFE-D874-40BE-A258-ABB70B3CB015}"/>
          </ac:spMkLst>
        </pc:spChg>
        <pc:spChg chg="add del mod">
          <ac:chgData name="Sean Feldman" userId="c0f75423fe67f72e" providerId="LiveId" clId="{159819AE-3381-4CD3-ADA4-EC4C3E111DFA}" dt="2019-12-14T07:04:12.564" v="3973"/>
          <ac:spMkLst>
            <pc:docMk/>
            <pc:sldMk cId="3328692204" sldId="512"/>
            <ac:spMk id="10" creationId="{3ADC664A-D8DE-4DF2-B915-48B565431DA9}"/>
          </ac:spMkLst>
        </pc:spChg>
        <pc:spChg chg="add del mod">
          <ac:chgData name="Sean Feldman" userId="c0f75423fe67f72e" providerId="LiveId" clId="{159819AE-3381-4CD3-ADA4-EC4C3E111DFA}" dt="2019-12-14T07:04:47.223" v="4409"/>
          <ac:spMkLst>
            <pc:docMk/>
            <pc:sldMk cId="3328692204" sldId="512"/>
            <ac:spMk id="11" creationId="{B45C9289-4687-42B5-90D7-FF000B28A96C}"/>
          </ac:spMkLst>
        </pc:spChg>
        <pc:spChg chg="add mod">
          <ac:chgData name="Sean Feldman" userId="c0f75423fe67f72e" providerId="LiveId" clId="{159819AE-3381-4CD3-ADA4-EC4C3E111DFA}" dt="2019-12-14T07:04:47.224" v="4412"/>
          <ac:spMkLst>
            <pc:docMk/>
            <pc:sldMk cId="3328692204" sldId="512"/>
            <ac:spMk id="12" creationId="{63A0F1B7-21B6-48AA-AA00-EA002DD15E32}"/>
          </ac:spMkLst>
        </pc:spChg>
      </pc:sldChg>
      <pc:sldChg chg="addSp delSp modSp">
        <pc:chgData name="Sean Feldman" userId="c0f75423fe67f72e" providerId="LiveId" clId="{159819AE-3381-4CD3-ADA4-EC4C3E111DFA}" dt="2019-12-14T07:04:47.230" v="4427"/>
        <pc:sldMkLst>
          <pc:docMk/>
          <pc:sldMk cId="1196135021" sldId="513"/>
        </pc:sldMkLst>
        <pc:spChg chg="add del mod">
          <ac:chgData name="Sean Feldman" userId="c0f75423fe67f72e" providerId="LiveId" clId="{159819AE-3381-4CD3-ADA4-EC4C3E111DFA}" dt="2019-12-14T07:00:16.908" v="1288"/>
          <ac:spMkLst>
            <pc:docMk/>
            <pc:sldMk cId="1196135021" sldId="513"/>
            <ac:spMk id="4" creationId="{6AD41CB3-6DD9-4F44-8455-2DD7AD6F0F54}"/>
          </ac:spMkLst>
        </pc:spChg>
        <pc:spChg chg="add del mod">
          <ac:chgData name="Sean Feldman" userId="c0f75423fe67f72e" providerId="LiveId" clId="{159819AE-3381-4CD3-ADA4-EC4C3E111DFA}" dt="2019-12-14T07:02:52.721" v="1731"/>
          <ac:spMkLst>
            <pc:docMk/>
            <pc:sldMk cId="1196135021" sldId="513"/>
            <ac:spMk id="5" creationId="{918DD2FF-B274-4300-B188-82A874D50049}"/>
          </ac:spMkLst>
        </pc:spChg>
        <pc:spChg chg="add del mod">
          <ac:chgData name="Sean Feldman" userId="c0f75423fe67f72e" providerId="LiveId" clId="{159819AE-3381-4CD3-ADA4-EC4C3E111DFA}" dt="2019-12-14T07:03:20.532" v="2170"/>
          <ac:spMkLst>
            <pc:docMk/>
            <pc:sldMk cId="1196135021" sldId="513"/>
            <ac:spMk id="6" creationId="{A01004C5-FE60-419A-A17F-BD4768ABEC40}"/>
          </ac:spMkLst>
        </pc:spChg>
        <pc:spChg chg="add del mod">
          <ac:chgData name="Sean Feldman" userId="c0f75423fe67f72e" providerId="LiveId" clId="{159819AE-3381-4CD3-ADA4-EC4C3E111DFA}" dt="2019-12-14T07:03:41.277" v="2660"/>
          <ac:spMkLst>
            <pc:docMk/>
            <pc:sldMk cId="1196135021" sldId="513"/>
            <ac:spMk id="7" creationId="{8082FFF1-D439-436A-AD22-C818C8F751EC}"/>
          </ac:spMkLst>
        </pc:spChg>
        <pc:spChg chg="add del mod">
          <ac:chgData name="Sean Feldman" userId="c0f75423fe67f72e" providerId="LiveId" clId="{159819AE-3381-4CD3-ADA4-EC4C3E111DFA}" dt="2019-12-14T07:03:48.296" v="3103"/>
          <ac:spMkLst>
            <pc:docMk/>
            <pc:sldMk cId="1196135021" sldId="513"/>
            <ac:spMk id="8" creationId="{F66873F2-6B08-49AA-80C7-0C1AEBCA97CE}"/>
          </ac:spMkLst>
        </pc:spChg>
        <pc:spChg chg="add del mod">
          <ac:chgData name="Sean Feldman" userId="c0f75423fe67f72e" providerId="LiveId" clId="{159819AE-3381-4CD3-ADA4-EC4C3E111DFA}" dt="2019-12-14T07:03:52.312" v="3542"/>
          <ac:spMkLst>
            <pc:docMk/>
            <pc:sldMk cId="1196135021" sldId="513"/>
            <ac:spMk id="9" creationId="{15E1B2EC-717D-4106-981A-0D38854C8F4C}"/>
          </ac:spMkLst>
        </pc:spChg>
        <pc:spChg chg="add del mod">
          <ac:chgData name="Sean Feldman" userId="c0f75423fe67f72e" providerId="LiveId" clId="{159819AE-3381-4CD3-ADA4-EC4C3E111DFA}" dt="2019-12-14T07:04:12.568" v="3985"/>
          <ac:spMkLst>
            <pc:docMk/>
            <pc:sldMk cId="1196135021" sldId="513"/>
            <ac:spMk id="10" creationId="{65ADE897-0455-4E68-84F5-2525948678BA}"/>
          </ac:spMkLst>
        </pc:spChg>
        <pc:spChg chg="add del mod">
          <ac:chgData name="Sean Feldman" userId="c0f75423fe67f72e" providerId="LiveId" clId="{159819AE-3381-4CD3-ADA4-EC4C3E111DFA}" dt="2019-12-14T07:04:47.229" v="4424"/>
          <ac:spMkLst>
            <pc:docMk/>
            <pc:sldMk cId="1196135021" sldId="513"/>
            <ac:spMk id="11" creationId="{E95D9BF8-0703-43E1-8F83-FB4F01D703F8}"/>
          </ac:spMkLst>
        </pc:spChg>
        <pc:spChg chg="add mod">
          <ac:chgData name="Sean Feldman" userId="c0f75423fe67f72e" providerId="LiveId" clId="{159819AE-3381-4CD3-ADA4-EC4C3E111DFA}" dt="2019-12-14T07:04:47.230" v="4427"/>
          <ac:spMkLst>
            <pc:docMk/>
            <pc:sldMk cId="1196135021" sldId="513"/>
            <ac:spMk id="12" creationId="{65F53C69-1770-4DCD-A6CF-E3E72B84C3EC}"/>
          </ac:spMkLst>
        </pc:spChg>
      </pc:sldChg>
      <pc:sldChg chg="addSp delSp modSp">
        <pc:chgData name="Sean Feldman" userId="c0f75423fe67f72e" providerId="LiveId" clId="{159819AE-3381-4CD3-ADA4-EC4C3E111DFA}" dt="2019-12-14T07:04:47.272" v="4537"/>
        <pc:sldMkLst>
          <pc:docMk/>
          <pc:sldMk cId="4035563909" sldId="514"/>
        </pc:sldMkLst>
        <pc:spChg chg="add del mod">
          <ac:chgData name="Sean Feldman" userId="c0f75423fe67f72e" providerId="LiveId" clId="{159819AE-3381-4CD3-ADA4-EC4C3E111DFA}" dt="2019-12-14T07:00:16.950" v="1398"/>
          <ac:spMkLst>
            <pc:docMk/>
            <pc:sldMk cId="4035563909" sldId="514"/>
            <ac:spMk id="4" creationId="{9FEA0446-081F-4847-8E20-55BC13F96145}"/>
          </ac:spMkLst>
        </pc:spChg>
        <pc:spChg chg="add del mod">
          <ac:chgData name="Sean Feldman" userId="c0f75423fe67f72e" providerId="LiveId" clId="{159819AE-3381-4CD3-ADA4-EC4C3E111DFA}" dt="2019-12-14T07:02:52.749" v="1819"/>
          <ac:spMkLst>
            <pc:docMk/>
            <pc:sldMk cId="4035563909" sldId="514"/>
            <ac:spMk id="5" creationId="{92D0FDC6-D825-4388-9F5B-062D9F45D207}"/>
          </ac:spMkLst>
        </pc:spChg>
        <pc:spChg chg="add del mod">
          <ac:chgData name="Sean Feldman" userId="c0f75423fe67f72e" providerId="LiveId" clId="{159819AE-3381-4CD3-ADA4-EC4C3E111DFA}" dt="2019-12-14T07:03:20.576" v="2280"/>
          <ac:spMkLst>
            <pc:docMk/>
            <pc:sldMk cId="4035563909" sldId="514"/>
            <ac:spMk id="6" creationId="{7490C747-DE70-4FAB-8E5E-72D183BC43BB}"/>
          </ac:spMkLst>
        </pc:spChg>
        <pc:spChg chg="add del mod">
          <ac:chgData name="Sean Feldman" userId="c0f75423fe67f72e" providerId="LiveId" clId="{159819AE-3381-4CD3-ADA4-EC4C3E111DFA}" dt="2019-12-14T07:03:41.319" v="2770"/>
          <ac:spMkLst>
            <pc:docMk/>
            <pc:sldMk cId="4035563909" sldId="514"/>
            <ac:spMk id="7" creationId="{D59120F2-2F79-478D-9C53-95DD8C6E643D}"/>
          </ac:spMkLst>
        </pc:spChg>
        <pc:spChg chg="add del mod">
          <ac:chgData name="Sean Feldman" userId="c0f75423fe67f72e" providerId="LiveId" clId="{159819AE-3381-4CD3-ADA4-EC4C3E111DFA}" dt="2019-12-14T07:03:48.326" v="3191"/>
          <ac:spMkLst>
            <pc:docMk/>
            <pc:sldMk cId="4035563909" sldId="514"/>
            <ac:spMk id="8" creationId="{0DAA9F3E-EA0B-4BAA-B207-AE74A2A3A47D}"/>
          </ac:spMkLst>
        </pc:spChg>
        <pc:spChg chg="add del mod">
          <ac:chgData name="Sean Feldman" userId="c0f75423fe67f72e" providerId="LiveId" clId="{159819AE-3381-4CD3-ADA4-EC4C3E111DFA}" dt="2019-12-14T07:03:52.354" v="3652"/>
          <ac:spMkLst>
            <pc:docMk/>
            <pc:sldMk cId="4035563909" sldId="514"/>
            <ac:spMk id="9" creationId="{67EB7F70-5286-4536-976D-24B7032BB0A6}"/>
          </ac:spMkLst>
        </pc:spChg>
        <pc:spChg chg="add del mod">
          <ac:chgData name="Sean Feldman" userId="c0f75423fe67f72e" providerId="LiveId" clId="{159819AE-3381-4CD3-ADA4-EC4C3E111DFA}" dt="2019-12-14T07:04:12.599" v="4073"/>
          <ac:spMkLst>
            <pc:docMk/>
            <pc:sldMk cId="4035563909" sldId="514"/>
            <ac:spMk id="10" creationId="{DD122C89-D039-4F23-A488-2FE8E96AC16F}"/>
          </ac:spMkLst>
        </pc:spChg>
        <pc:spChg chg="add del mod">
          <ac:chgData name="Sean Feldman" userId="c0f75423fe67f72e" providerId="LiveId" clId="{159819AE-3381-4CD3-ADA4-EC4C3E111DFA}" dt="2019-12-14T07:04:47.271" v="4534"/>
          <ac:spMkLst>
            <pc:docMk/>
            <pc:sldMk cId="4035563909" sldId="514"/>
            <ac:spMk id="11" creationId="{0DE546B1-46EF-4468-885E-89ED4C238B36}"/>
          </ac:spMkLst>
        </pc:spChg>
        <pc:spChg chg="add mod">
          <ac:chgData name="Sean Feldman" userId="c0f75423fe67f72e" providerId="LiveId" clId="{159819AE-3381-4CD3-ADA4-EC4C3E111DFA}" dt="2019-12-14T07:04:47.272" v="4537"/>
          <ac:spMkLst>
            <pc:docMk/>
            <pc:sldMk cId="4035563909" sldId="514"/>
            <ac:spMk id="12" creationId="{ECC09169-07B2-461B-856E-9F2ECF8D4061}"/>
          </ac:spMkLst>
        </pc:spChg>
      </pc:sldChg>
      <pc:sldChg chg="addSp delSp modSp">
        <pc:chgData name="Sean Feldman" userId="c0f75423fe67f72e" providerId="LiveId" clId="{159819AE-3381-4CD3-ADA4-EC4C3E111DFA}" dt="2019-12-14T07:04:47.244" v="4462"/>
        <pc:sldMkLst>
          <pc:docMk/>
          <pc:sldMk cId="2597099861" sldId="515"/>
        </pc:sldMkLst>
        <pc:spChg chg="add del mod">
          <ac:chgData name="Sean Feldman" userId="c0f75423fe67f72e" providerId="LiveId" clId="{159819AE-3381-4CD3-ADA4-EC4C3E111DFA}" dt="2019-12-14T07:00:16.921" v="1323"/>
          <ac:spMkLst>
            <pc:docMk/>
            <pc:sldMk cId="2597099861" sldId="515"/>
            <ac:spMk id="4" creationId="{FE025551-2529-44BB-BDCD-40B11D639BF9}"/>
          </ac:spMkLst>
        </pc:spChg>
        <pc:spChg chg="add del mod">
          <ac:chgData name="Sean Feldman" userId="c0f75423fe67f72e" providerId="LiveId" clId="{159819AE-3381-4CD3-ADA4-EC4C3E111DFA}" dt="2019-12-14T07:02:52.730" v="1759"/>
          <ac:spMkLst>
            <pc:docMk/>
            <pc:sldMk cId="2597099861" sldId="515"/>
            <ac:spMk id="5" creationId="{2969F01E-73E6-4472-A6B3-B33EC0F7BE36}"/>
          </ac:spMkLst>
        </pc:spChg>
        <pc:spChg chg="add del mod">
          <ac:chgData name="Sean Feldman" userId="c0f75423fe67f72e" providerId="LiveId" clId="{159819AE-3381-4CD3-ADA4-EC4C3E111DFA}" dt="2019-12-14T07:03:20.546" v="2205"/>
          <ac:spMkLst>
            <pc:docMk/>
            <pc:sldMk cId="2597099861" sldId="515"/>
            <ac:spMk id="6" creationId="{2FCF6CCA-4521-4217-BF59-914DFCE0DB6B}"/>
          </ac:spMkLst>
        </pc:spChg>
        <pc:spChg chg="add del mod">
          <ac:chgData name="Sean Feldman" userId="c0f75423fe67f72e" providerId="LiveId" clId="{159819AE-3381-4CD3-ADA4-EC4C3E111DFA}" dt="2019-12-14T07:03:41.291" v="2695"/>
          <ac:spMkLst>
            <pc:docMk/>
            <pc:sldMk cId="2597099861" sldId="515"/>
            <ac:spMk id="7" creationId="{1E057FF0-6028-4678-995F-D9EFCB15EF73}"/>
          </ac:spMkLst>
        </pc:spChg>
        <pc:spChg chg="add del mod">
          <ac:chgData name="Sean Feldman" userId="c0f75423fe67f72e" providerId="LiveId" clId="{159819AE-3381-4CD3-ADA4-EC4C3E111DFA}" dt="2019-12-14T07:03:48.305" v="3131"/>
          <ac:spMkLst>
            <pc:docMk/>
            <pc:sldMk cId="2597099861" sldId="515"/>
            <ac:spMk id="8" creationId="{9E053D51-9432-4CEE-9F3F-99C70E746B89}"/>
          </ac:spMkLst>
        </pc:spChg>
        <pc:spChg chg="add del mod">
          <ac:chgData name="Sean Feldman" userId="c0f75423fe67f72e" providerId="LiveId" clId="{159819AE-3381-4CD3-ADA4-EC4C3E111DFA}" dt="2019-12-14T07:03:52.325" v="3577"/>
          <ac:spMkLst>
            <pc:docMk/>
            <pc:sldMk cId="2597099861" sldId="515"/>
            <ac:spMk id="9" creationId="{D8F615C1-13A8-4E88-8C41-E9168759F3C1}"/>
          </ac:spMkLst>
        </pc:spChg>
        <pc:spChg chg="add del mod">
          <ac:chgData name="Sean Feldman" userId="c0f75423fe67f72e" providerId="LiveId" clId="{159819AE-3381-4CD3-ADA4-EC4C3E111DFA}" dt="2019-12-14T07:04:12.578" v="4013"/>
          <ac:spMkLst>
            <pc:docMk/>
            <pc:sldMk cId="2597099861" sldId="515"/>
            <ac:spMk id="10" creationId="{4735D042-2B06-4CE7-B3E9-C66BF18C8366}"/>
          </ac:spMkLst>
        </pc:spChg>
        <pc:spChg chg="add del mod">
          <ac:chgData name="Sean Feldman" userId="c0f75423fe67f72e" providerId="LiveId" clId="{159819AE-3381-4CD3-ADA4-EC4C3E111DFA}" dt="2019-12-14T07:04:47.242" v="4459"/>
          <ac:spMkLst>
            <pc:docMk/>
            <pc:sldMk cId="2597099861" sldId="515"/>
            <ac:spMk id="11" creationId="{3CCD41AC-67EC-4E2E-8A66-511871AD5242}"/>
          </ac:spMkLst>
        </pc:spChg>
        <pc:spChg chg="add mod">
          <ac:chgData name="Sean Feldman" userId="c0f75423fe67f72e" providerId="LiveId" clId="{159819AE-3381-4CD3-ADA4-EC4C3E111DFA}" dt="2019-12-14T07:04:47.244" v="4462"/>
          <ac:spMkLst>
            <pc:docMk/>
            <pc:sldMk cId="2597099861" sldId="515"/>
            <ac:spMk id="12" creationId="{138BE455-56AA-47FE-8692-DC63554D9646}"/>
          </ac:spMkLst>
        </pc:spChg>
      </pc:sldChg>
      <pc:sldChg chg="addSp delSp modSp">
        <pc:chgData name="Sean Feldman" userId="c0f75423fe67f72e" providerId="LiveId" clId="{159819AE-3381-4CD3-ADA4-EC4C3E111DFA}" dt="2019-12-14T07:04:47.232" v="4432"/>
        <pc:sldMkLst>
          <pc:docMk/>
          <pc:sldMk cId="956531207" sldId="516"/>
        </pc:sldMkLst>
        <pc:spChg chg="add del mod">
          <ac:chgData name="Sean Feldman" userId="c0f75423fe67f72e" providerId="LiveId" clId="{159819AE-3381-4CD3-ADA4-EC4C3E111DFA}" dt="2019-12-14T07:00:16.911" v="1293"/>
          <ac:spMkLst>
            <pc:docMk/>
            <pc:sldMk cId="956531207" sldId="516"/>
            <ac:spMk id="4" creationId="{BD52BEAF-A3B5-4BBF-98F3-171FFF434B6C}"/>
          </ac:spMkLst>
        </pc:spChg>
        <pc:spChg chg="add del mod">
          <ac:chgData name="Sean Feldman" userId="c0f75423fe67f72e" providerId="LiveId" clId="{159819AE-3381-4CD3-ADA4-EC4C3E111DFA}" dt="2019-12-14T07:02:52.722" v="1735"/>
          <ac:spMkLst>
            <pc:docMk/>
            <pc:sldMk cId="956531207" sldId="516"/>
            <ac:spMk id="5" creationId="{F24ABDD0-DEA8-4FC1-A498-D64E344272AE}"/>
          </ac:spMkLst>
        </pc:spChg>
        <pc:spChg chg="add del mod">
          <ac:chgData name="Sean Feldman" userId="c0f75423fe67f72e" providerId="LiveId" clId="{159819AE-3381-4CD3-ADA4-EC4C3E111DFA}" dt="2019-12-14T07:03:20.534" v="2175"/>
          <ac:spMkLst>
            <pc:docMk/>
            <pc:sldMk cId="956531207" sldId="516"/>
            <ac:spMk id="6" creationId="{F5CD902A-DC11-46CD-B4D7-48BE518054C8}"/>
          </ac:spMkLst>
        </pc:spChg>
        <pc:spChg chg="add del mod">
          <ac:chgData name="Sean Feldman" userId="c0f75423fe67f72e" providerId="LiveId" clId="{159819AE-3381-4CD3-ADA4-EC4C3E111DFA}" dt="2019-12-14T07:03:41.279" v="2665"/>
          <ac:spMkLst>
            <pc:docMk/>
            <pc:sldMk cId="956531207" sldId="516"/>
            <ac:spMk id="7" creationId="{9541F896-34AC-48B9-B88D-8A9033045499}"/>
          </ac:spMkLst>
        </pc:spChg>
        <pc:spChg chg="add del mod">
          <ac:chgData name="Sean Feldman" userId="c0f75423fe67f72e" providerId="LiveId" clId="{159819AE-3381-4CD3-ADA4-EC4C3E111DFA}" dt="2019-12-14T07:03:48.297" v="3107"/>
          <ac:spMkLst>
            <pc:docMk/>
            <pc:sldMk cId="956531207" sldId="516"/>
            <ac:spMk id="8" creationId="{4121AF17-4C3E-43D8-9967-194E61557479}"/>
          </ac:spMkLst>
        </pc:spChg>
        <pc:spChg chg="add del mod">
          <ac:chgData name="Sean Feldman" userId="c0f75423fe67f72e" providerId="LiveId" clId="{159819AE-3381-4CD3-ADA4-EC4C3E111DFA}" dt="2019-12-14T07:03:52.314" v="3547"/>
          <ac:spMkLst>
            <pc:docMk/>
            <pc:sldMk cId="956531207" sldId="516"/>
            <ac:spMk id="9" creationId="{5CE2EEA7-34D6-4536-BD38-B60B0ACB6397}"/>
          </ac:spMkLst>
        </pc:spChg>
        <pc:spChg chg="add del mod">
          <ac:chgData name="Sean Feldman" userId="c0f75423fe67f72e" providerId="LiveId" clId="{159819AE-3381-4CD3-ADA4-EC4C3E111DFA}" dt="2019-12-14T07:04:12.570" v="3989"/>
          <ac:spMkLst>
            <pc:docMk/>
            <pc:sldMk cId="956531207" sldId="516"/>
            <ac:spMk id="10" creationId="{23355727-0C69-4681-878B-18E5556B3F86}"/>
          </ac:spMkLst>
        </pc:spChg>
        <pc:spChg chg="add del mod">
          <ac:chgData name="Sean Feldman" userId="c0f75423fe67f72e" providerId="LiveId" clId="{159819AE-3381-4CD3-ADA4-EC4C3E111DFA}" dt="2019-12-14T07:04:47.231" v="4429"/>
          <ac:spMkLst>
            <pc:docMk/>
            <pc:sldMk cId="956531207" sldId="516"/>
            <ac:spMk id="11" creationId="{87B68DD3-CE09-49B8-A8D9-993ED1E801E1}"/>
          </ac:spMkLst>
        </pc:spChg>
        <pc:spChg chg="add mod">
          <ac:chgData name="Sean Feldman" userId="c0f75423fe67f72e" providerId="LiveId" clId="{159819AE-3381-4CD3-ADA4-EC4C3E111DFA}" dt="2019-12-14T07:04:47.232" v="4432"/>
          <ac:spMkLst>
            <pc:docMk/>
            <pc:sldMk cId="956531207" sldId="516"/>
            <ac:spMk id="12" creationId="{C24F8274-E161-43CA-B760-2369BDFE87C5}"/>
          </ac:spMkLst>
        </pc:spChg>
      </pc:sldChg>
      <pc:sldChg chg="addSp delSp modSp">
        <pc:chgData name="Sean Feldman" userId="c0f75423fe67f72e" providerId="LiveId" clId="{159819AE-3381-4CD3-ADA4-EC4C3E111DFA}" dt="2019-12-14T07:04:47.255" v="4492"/>
        <pc:sldMkLst>
          <pc:docMk/>
          <pc:sldMk cId="366700064" sldId="517"/>
        </pc:sldMkLst>
        <pc:spChg chg="add del mod">
          <ac:chgData name="Sean Feldman" userId="c0f75423fe67f72e" providerId="LiveId" clId="{159819AE-3381-4CD3-ADA4-EC4C3E111DFA}" dt="2019-12-14T07:00:16.933" v="1353"/>
          <ac:spMkLst>
            <pc:docMk/>
            <pc:sldMk cId="366700064" sldId="517"/>
            <ac:spMk id="4" creationId="{E824FBED-C359-4F72-920B-BA6289AB5B9D}"/>
          </ac:spMkLst>
        </pc:spChg>
        <pc:spChg chg="add del mod">
          <ac:chgData name="Sean Feldman" userId="c0f75423fe67f72e" providerId="LiveId" clId="{159819AE-3381-4CD3-ADA4-EC4C3E111DFA}" dt="2019-12-14T07:02:52.737" v="1783"/>
          <ac:spMkLst>
            <pc:docMk/>
            <pc:sldMk cId="366700064" sldId="517"/>
            <ac:spMk id="5" creationId="{CECFA3C2-E791-442A-B4F3-705C42EF9856}"/>
          </ac:spMkLst>
        </pc:spChg>
        <pc:spChg chg="add del mod">
          <ac:chgData name="Sean Feldman" userId="c0f75423fe67f72e" providerId="LiveId" clId="{159819AE-3381-4CD3-ADA4-EC4C3E111DFA}" dt="2019-12-14T07:03:20.558" v="2235"/>
          <ac:spMkLst>
            <pc:docMk/>
            <pc:sldMk cId="366700064" sldId="517"/>
            <ac:spMk id="6" creationId="{F7D5D4A9-8E6C-4FAD-81C2-8CCF2101AB20}"/>
          </ac:spMkLst>
        </pc:spChg>
        <pc:spChg chg="add del mod">
          <ac:chgData name="Sean Feldman" userId="c0f75423fe67f72e" providerId="LiveId" clId="{159819AE-3381-4CD3-ADA4-EC4C3E111DFA}" dt="2019-12-14T07:03:41.302" v="2725"/>
          <ac:spMkLst>
            <pc:docMk/>
            <pc:sldMk cId="366700064" sldId="517"/>
            <ac:spMk id="7" creationId="{D675A8B2-7091-4DBA-9C15-60F70EECAD1C}"/>
          </ac:spMkLst>
        </pc:spChg>
        <pc:spChg chg="add del mod">
          <ac:chgData name="Sean Feldman" userId="c0f75423fe67f72e" providerId="LiveId" clId="{159819AE-3381-4CD3-ADA4-EC4C3E111DFA}" dt="2019-12-14T07:03:48.314" v="3155"/>
          <ac:spMkLst>
            <pc:docMk/>
            <pc:sldMk cId="366700064" sldId="517"/>
            <ac:spMk id="8" creationId="{DF6BB1AC-8F6A-4C04-BD65-32608E48ECC4}"/>
          </ac:spMkLst>
        </pc:spChg>
        <pc:spChg chg="add del mod">
          <ac:chgData name="Sean Feldman" userId="c0f75423fe67f72e" providerId="LiveId" clId="{159819AE-3381-4CD3-ADA4-EC4C3E111DFA}" dt="2019-12-14T07:03:52.336" v="3607"/>
          <ac:spMkLst>
            <pc:docMk/>
            <pc:sldMk cId="366700064" sldId="517"/>
            <ac:spMk id="9" creationId="{B3C3FD49-9981-49D8-98B3-08F3F7E52AA1}"/>
          </ac:spMkLst>
        </pc:spChg>
        <pc:spChg chg="add del mod">
          <ac:chgData name="Sean Feldman" userId="c0f75423fe67f72e" providerId="LiveId" clId="{159819AE-3381-4CD3-ADA4-EC4C3E111DFA}" dt="2019-12-14T07:04:12.587" v="4037"/>
          <ac:spMkLst>
            <pc:docMk/>
            <pc:sldMk cId="366700064" sldId="517"/>
            <ac:spMk id="10" creationId="{0C7D3BA5-595B-465A-9703-F3D4304FDE7E}"/>
          </ac:spMkLst>
        </pc:spChg>
        <pc:spChg chg="add del mod">
          <ac:chgData name="Sean Feldman" userId="c0f75423fe67f72e" providerId="LiveId" clId="{159819AE-3381-4CD3-ADA4-EC4C3E111DFA}" dt="2019-12-14T07:04:47.254" v="4489"/>
          <ac:spMkLst>
            <pc:docMk/>
            <pc:sldMk cId="366700064" sldId="517"/>
            <ac:spMk id="11" creationId="{AA0D2889-235A-4BF0-B2C5-CECD7ABF2BBE}"/>
          </ac:spMkLst>
        </pc:spChg>
        <pc:spChg chg="add mod">
          <ac:chgData name="Sean Feldman" userId="c0f75423fe67f72e" providerId="LiveId" clId="{159819AE-3381-4CD3-ADA4-EC4C3E111DFA}" dt="2019-12-14T07:04:47.255" v="4492"/>
          <ac:spMkLst>
            <pc:docMk/>
            <pc:sldMk cId="366700064" sldId="517"/>
            <ac:spMk id="12" creationId="{AA490B40-F5FF-4B73-A255-8CF8B585D1E7}"/>
          </ac:spMkLst>
        </pc:spChg>
      </pc:sldChg>
      <pc:sldChg chg="addSp delSp modSp">
        <pc:chgData name="Sean Feldman" userId="c0f75423fe67f72e" providerId="LiveId" clId="{159819AE-3381-4CD3-ADA4-EC4C3E111DFA}" dt="2019-12-14T07:04:47.280" v="4557"/>
        <pc:sldMkLst>
          <pc:docMk/>
          <pc:sldMk cId="935287286" sldId="518"/>
        </pc:sldMkLst>
        <pc:spChg chg="add del mod">
          <ac:chgData name="Sean Feldman" userId="c0f75423fe67f72e" providerId="LiveId" clId="{159819AE-3381-4CD3-ADA4-EC4C3E111DFA}" dt="2019-12-14T07:00:16.958" v="1418"/>
          <ac:spMkLst>
            <pc:docMk/>
            <pc:sldMk cId="935287286" sldId="518"/>
            <ac:spMk id="4" creationId="{707B7B35-7095-4F50-8576-2E1E2D2E06AC}"/>
          </ac:spMkLst>
        </pc:spChg>
        <pc:spChg chg="add del mod">
          <ac:chgData name="Sean Feldman" userId="c0f75423fe67f72e" providerId="LiveId" clId="{159819AE-3381-4CD3-ADA4-EC4C3E111DFA}" dt="2019-12-14T07:02:52.754" v="1835"/>
          <ac:spMkLst>
            <pc:docMk/>
            <pc:sldMk cId="935287286" sldId="518"/>
            <ac:spMk id="5" creationId="{01DACCF2-A5A1-4FAE-86F8-210B1E33C9E4}"/>
          </ac:spMkLst>
        </pc:spChg>
        <pc:spChg chg="add del mod">
          <ac:chgData name="Sean Feldman" userId="c0f75423fe67f72e" providerId="LiveId" clId="{159819AE-3381-4CD3-ADA4-EC4C3E111DFA}" dt="2019-12-14T07:03:20.584" v="2300"/>
          <ac:spMkLst>
            <pc:docMk/>
            <pc:sldMk cId="935287286" sldId="518"/>
            <ac:spMk id="6" creationId="{1AB43FBF-E5AA-48FB-90D9-95FD71153C96}"/>
          </ac:spMkLst>
        </pc:spChg>
        <pc:spChg chg="add del mod">
          <ac:chgData name="Sean Feldman" userId="c0f75423fe67f72e" providerId="LiveId" clId="{159819AE-3381-4CD3-ADA4-EC4C3E111DFA}" dt="2019-12-14T07:03:41.326" v="2790"/>
          <ac:spMkLst>
            <pc:docMk/>
            <pc:sldMk cId="935287286" sldId="518"/>
            <ac:spMk id="7" creationId="{0AB51B48-1EDB-46EF-962F-4FB28CA148D2}"/>
          </ac:spMkLst>
        </pc:spChg>
        <pc:spChg chg="add del mod">
          <ac:chgData name="Sean Feldman" userId="c0f75423fe67f72e" providerId="LiveId" clId="{159819AE-3381-4CD3-ADA4-EC4C3E111DFA}" dt="2019-12-14T07:03:48.332" v="3207"/>
          <ac:spMkLst>
            <pc:docMk/>
            <pc:sldMk cId="935287286" sldId="518"/>
            <ac:spMk id="8" creationId="{FD944B88-6098-4330-883A-26BEED2DA940}"/>
          </ac:spMkLst>
        </pc:spChg>
        <pc:spChg chg="add del mod">
          <ac:chgData name="Sean Feldman" userId="c0f75423fe67f72e" providerId="LiveId" clId="{159819AE-3381-4CD3-ADA4-EC4C3E111DFA}" dt="2019-12-14T07:03:52.362" v="3672"/>
          <ac:spMkLst>
            <pc:docMk/>
            <pc:sldMk cId="935287286" sldId="518"/>
            <ac:spMk id="9" creationId="{753CBC4A-E84F-4D14-B6B7-8494922CFA8A}"/>
          </ac:spMkLst>
        </pc:spChg>
        <pc:spChg chg="add del mod">
          <ac:chgData name="Sean Feldman" userId="c0f75423fe67f72e" providerId="LiveId" clId="{159819AE-3381-4CD3-ADA4-EC4C3E111DFA}" dt="2019-12-14T07:04:12.605" v="4089"/>
          <ac:spMkLst>
            <pc:docMk/>
            <pc:sldMk cId="935287286" sldId="518"/>
            <ac:spMk id="10" creationId="{A674ABE6-223D-4479-93C4-442A527ABD5B}"/>
          </ac:spMkLst>
        </pc:spChg>
        <pc:spChg chg="add del mod">
          <ac:chgData name="Sean Feldman" userId="c0f75423fe67f72e" providerId="LiveId" clId="{159819AE-3381-4CD3-ADA4-EC4C3E111DFA}" dt="2019-12-14T07:04:47.279" v="4554"/>
          <ac:spMkLst>
            <pc:docMk/>
            <pc:sldMk cId="935287286" sldId="518"/>
            <ac:spMk id="11" creationId="{B2606454-9060-414E-BBB1-6882D2B838BA}"/>
          </ac:spMkLst>
        </pc:spChg>
        <pc:spChg chg="add mod">
          <ac:chgData name="Sean Feldman" userId="c0f75423fe67f72e" providerId="LiveId" clId="{159819AE-3381-4CD3-ADA4-EC4C3E111DFA}" dt="2019-12-14T07:04:47.280" v="4557"/>
          <ac:spMkLst>
            <pc:docMk/>
            <pc:sldMk cId="935287286" sldId="518"/>
            <ac:spMk id="12" creationId="{B7A75141-366C-47A8-9FEB-214D391F7A00}"/>
          </ac:spMkLst>
        </pc:spChg>
      </pc:sldChg>
      <pc:sldChg chg="addSp delSp modSp">
        <pc:chgData name="Sean Feldman" userId="c0f75423fe67f72e" providerId="LiveId" clId="{159819AE-3381-4CD3-ADA4-EC4C3E111DFA}" dt="2019-12-14T07:04:47.292" v="4587"/>
        <pc:sldMkLst>
          <pc:docMk/>
          <pc:sldMk cId="1969415790" sldId="519"/>
        </pc:sldMkLst>
        <pc:spChg chg="mod">
          <ac:chgData name="Sean Feldman" userId="c0f75423fe67f72e" providerId="LiveId" clId="{159819AE-3381-4CD3-ADA4-EC4C3E111DFA}" dt="2019-12-13T13:27:32.783" v="26" actId="20577"/>
          <ac:spMkLst>
            <pc:docMk/>
            <pc:sldMk cId="1969415790" sldId="519"/>
            <ac:spMk id="2" creationId="{829D3E65-750F-4A5D-BA41-0AA2A2CF75A7}"/>
          </ac:spMkLst>
        </pc:spChg>
        <pc:spChg chg="add del mod">
          <ac:chgData name="Sean Feldman" userId="c0f75423fe67f72e" providerId="LiveId" clId="{159819AE-3381-4CD3-ADA4-EC4C3E111DFA}" dt="2019-12-14T07:00:16.970" v="1448"/>
          <ac:spMkLst>
            <pc:docMk/>
            <pc:sldMk cId="1969415790" sldId="519"/>
            <ac:spMk id="4" creationId="{3F21F431-7861-4AD3-941E-750246C90167}"/>
          </ac:spMkLst>
        </pc:spChg>
        <pc:spChg chg="add del mod">
          <ac:chgData name="Sean Feldman" userId="c0f75423fe67f72e" providerId="LiveId" clId="{159819AE-3381-4CD3-ADA4-EC4C3E111DFA}" dt="2019-12-14T07:02:52.762" v="1859"/>
          <ac:spMkLst>
            <pc:docMk/>
            <pc:sldMk cId="1969415790" sldId="519"/>
            <ac:spMk id="5" creationId="{5CEA05C1-0C61-4234-9B1B-CFBA24256CD3}"/>
          </ac:spMkLst>
        </pc:spChg>
        <pc:spChg chg="add del mod">
          <ac:chgData name="Sean Feldman" userId="c0f75423fe67f72e" providerId="LiveId" clId="{159819AE-3381-4CD3-ADA4-EC4C3E111DFA}" dt="2019-12-14T07:03:20.595" v="2330"/>
          <ac:spMkLst>
            <pc:docMk/>
            <pc:sldMk cId="1969415790" sldId="519"/>
            <ac:spMk id="6" creationId="{4550674D-645D-4965-B71C-11412C89B997}"/>
          </ac:spMkLst>
        </pc:spChg>
        <pc:spChg chg="add del mod">
          <ac:chgData name="Sean Feldman" userId="c0f75423fe67f72e" providerId="LiveId" clId="{159819AE-3381-4CD3-ADA4-EC4C3E111DFA}" dt="2019-12-14T07:03:41.337" v="2820"/>
          <ac:spMkLst>
            <pc:docMk/>
            <pc:sldMk cId="1969415790" sldId="519"/>
            <ac:spMk id="7" creationId="{1EC1C921-FDD9-4216-8C8F-475A8A5A95FE}"/>
          </ac:spMkLst>
        </pc:spChg>
        <pc:spChg chg="add del mod">
          <ac:chgData name="Sean Feldman" userId="c0f75423fe67f72e" providerId="LiveId" clId="{159819AE-3381-4CD3-ADA4-EC4C3E111DFA}" dt="2019-12-14T07:03:48.340" v="3231"/>
          <ac:spMkLst>
            <pc:docMk/>
            <pc:sldMk cId="1969415790" sldId="519"/>
            <ac:spMk id="8" creationId="{E431D718-EFB9-4C23-9A6C-FEAE0F111CC7}"/>
          </ac:spMkLst>
        </pc:spChg>
        <pc:spChg chg="add del mod">
          <ac:chgData name="Sean Feldman" userId="c0f75423fe67f72e" providerId="LiveId" clId="{159819AE-3381-4CD3-ADA4-EC4C3E111DFA}" dt="2019-12-14T07:03:52.373" v="3702"/>
          <ac:spMkLst>
            <pc:docMk/>
            <pc:sldMk cId="1969415790" sldId="519"/>
            <ac:spMk id="9" creationId="{CD4460FF-509F-42EE-867D-DCF627677D6F}"/>
          </ac:spMkLst>
        </pc:spChg>
        <pc:spChg chg="add del mod">
          <ac:chgData name="Sean Feldman" userId="c0f75423fe67f72e" providerId="LiveId" clId="{159819AE-3381-4CD3-ADA4-EC4C3E111DFA}" dt="2019-12-14T07:04:12.613" v="4113"/>
          <ac:spMkLst>
            <pc:docMk/>
            <pc:sldMk cId="1969415790" sldId="519"/>
            <ac:spMk id="10" creationId="{B1E337F9-6CD6-46E1-A169-961A00C835EA}"/>
          </ac:spMkLst>
        </pc:spChg>
        <pc:spChg chg="add del mod">
          <ac:chgData name="Sean Feldman" userId="c0f75423fe67f72e" providerId="LiveId" clId="{159819AE-3381-4CD3-ADA4-EC4C3E111DFA}" dt="2019-12-14T07:04:47.291" v="4584"/>
          <ac:spMkLst>
            <pc:docMk/>
            <pc:sldMk cId="1969415790" sldId="519"/>
            <ac:spMk id="11" creationId="{44A89030-C002-4A49-A0DE-A84F55938FB7}"/>
          </ac:spMkLst>
        </pc:spChg>
        <pc:spChg chg="add mod">
          <ac:chgData name="Sean Feldman" userId="c0f75423fe67f72e" providerId="LiveId" clId="{159819AE-3381-4CD3-ADA4-EC4C3E111DFA}" dt="2019-12-14T07:04:47.292" v="4587"/>
          <ac:spMkLst>
            <pc:docMk/>
            <pc:sldMk cId="1969415790" sldId="519"/>
            <ac:spMk id="12" creationId="{60ADE56B-38EE-40C5-9701-E8B555993C5F}"/>
          </ac:spMkLst>
        </pc:spChg>
      </pc:sldChg>
      <pc:sldChg chg="addSp delSp modSp">
        <pc:chgData name="Sean Feldman" userId="c0f75423fe67f72e" providerId="LiveId" clId="{159819AE-3381-4CD3-ADA4-EC4C3E111DFA}" dt="2019-12-14T07:04:47.298" v="4602"/>
        <pc:sldMkLst>
          <pc:docMk/>
          <pc:sldMk cId="2850071055" sldId="520"/>
        </pc:sldMkLst>
        <pc:spChg chg="add del mod">
          <ac:chgData name="Sean Feldman" userId="c0f75423fe67f72e" providerId="LiveId" clId="{159819AE-3381-4CD3-ADA4-EC4C3E111DFA}" dt="2019-12-14T07:00:16.976" v="1463"/>
          <ac:spMkLst>
            <pc:docMk/>
            <pc:sldMk cId="2850071055" sldId="520"/>
            <ac:spMk id="4" creationId="{70294F9E-6278-40E4-B492-5E89205CB0AD}"/>
          </ac:spMkLst>
        </pc:spChg>
        <pc:spChg chg="add del mod">
          <ac:chgData name="Sean Feldman" userId="c0f75423fe67f72e" providerId="LiveId" clId="{159819AE-3381-4CD3-ADA4-EC4C3E111DFA}" dt="2019-12-14T07:02:52.766" v="1871"/>
          <ac:spMkLst>
            <pc:docMk/>
            <pc:sldMk cId="2850071055" sldId="520"/>
            <ac:spMk id="5" creationId="{5A55484C-9FE9-4E97-B448-1CDA2AA5E118}"/>
          </ac:spMkLst>
        </pc:spChg>
        <pc:spChg chg="add del mod">
          <ac:chgData name="Sean Feldman" userId="c0f75423fe67f72e" providerId="LiveId" clId="{159819AE-3381-4CD3-ADA4-EC4C3E111DFA}" dt="2019-12-14T07:03:20.601" v="2345"/>
          <ac:spMkLst>
            <pc:docMk/>
            <pc:sldMk cId="2850071055" sldId="520"/>
            <ac:spMk id="6" creationId="{D0B7DB42-7F73-464C-A77F-129DEFDAB9A4}"/>
          </ac:spMkLst>
        </pc:spChg>
        <pc:spChg chg="add del mod">
          <ac:chgData name="Sean Feldman" userId="c0f75423fe67f72e" providerId="LiveId" clId="{159819AE-3381-4CD3-ADA4-EC4C3E111DFA}" dt="2019-12-14T07:03:41.343" v="2835"/>
          <ac:spMkLst>
            <pc:docMk/>
            <pc:sldMk cId="2850071055" sldId="520"/>
            <ac:spMk id="7" creationId="{AB74D027-E2BC-4A7D-8776-E656427F5697}"/>
          </ac:spMkLst>
        </pc:spChg>
        <pc:spChg chg="add del mod">
          <ac:chgData name="Sean Feldman" userId="c0f75423fe67f72e" providerId="LiveId" clId="{159819AE-3381-4CD3-ADA4-EC4C3E111DFA}" dt="2019-12-14T07:03:48.344" v="3243"/>
          <ac:spMkLst>
            <pc:docMk/>
            <pc:sldMk cId="2850071055" sldId="520"/>
            <ac:spMk id="8" creationId="{AD6056B4-9248-4131-9D5A-C62579C67FE9}"/>
          </ac:spMkLst>
        </pc:spChg>
        <pc:spChg chg="add del mod">
          <ac:chgData name="Sean Feldman" userId="c0f75423fe67f72e" providerId="LiveId" clId="{159819AE-3381-4CD3-ADA4-EC4C3E111DFA}" dt="2019-12-14T07:03:52.379" v="3717"/>
          <ac:spMkLst>
            <pc:docMk/>
            <pc:sldMk cId="2850071055" sldId="520"/>
            <ac:spMk id="9" creationId="{33ECD43E-8A30-4DAC-BD11-FF39D6354453}"/>
          </ac:spMkLst>
        </pc:spChg>
        <pc:spChg chg="add del mod">
          <ac:chgData name="Sean Feldman" userId="c0f75423fe67f72e" providerId="LiveId" clId="{159819AE-3381-4CD3-ADA4-EC4C3E111DFA}" dt="2019-12-14T07:04:12.617" v="4125"/>
          <ac:spMkLst>
            <pc:docMk/>
            <pc:sldMk cId="2850071055" sldId="520"/>
            <ac:spMk id="10" creationId="{D4B3D2C7-97D9-4490-A595-5AB6ECB17463}"/>
          </ac:spMkLst>
        </pc:spChg>
        <pc:spChg chg="add del mod">
          <ac:chgData name="Sean Feldman" userId="c0f75423fe67f72e" providerId="LiveId" clId="{159819AE-3381-4CD3-ADA4-EC4C3E111DFA}" dt="2019-12-14T07:04:47.297" v="4599"/>
          <ac:spMkLst>
            <pc:docMk/>
            <pc:sldMk cId="2850071055" sldId="520"/>
            <ac:spMk id="11" creationId="{BEE0686B-DCAA-4417-9983-41690A083125}"/>
          </ac:spMkLst>
        </pc:spChg>
        <pc:spChg chg="add mod">
          <ac:chgData name="Sean Feldman" userId="c0f75423fe67f72e" providerId="LiveId" clId="{159819AE-3381-4CD3-ADA4-EC4C3E111DFA}" dt="2019-12-14T07:04:47.298" v="4602"/>
          <ac:spMkLst>
            <pc:docMk/>
            <pc:sldMk cId="2850071055" sldId="520"/>
            <ac:spMk id="12" creationId="{37D25D1C-3A2D-44BC-94E1-E5AB389B859D}"/>
          </ac:spMkLst>
        </pc:spChg>
      </pc:sldChg>
      <pc:sldChg chg="addSp delSp modSp">
        <pc:chgData name="Sean Feldman" userId="c0f75423fe67f72e" providerId="LiveId" clId="{159819AE-3381-4CD3-ADA4-EC4C3E111DFA}" dt="2019-12-14T07:04:47.304" v="4617"/>
        <pc:sldMkLst>
          <pc:docMk/>
          <pc:sldMk cId="2147213457" sldId="521"/>
        </pc:sldMkLst>
        <pc:spChg chg="add del mod">
          <ac:chgData name="Sean Feldman" userId="c0f75423fe67f72e" providerId="LiveId" clId="{159819AE-3381-4CD3-ADA4-EC4C3E111DFA}" dt="2019-12-14T07:00:16.982" v="1478"/>
          <ac:spMkLst>
            <pc:docMk/>
            <pc:sldMk cId="2147213457" sldId="521"/>
            <ac:spMk id="4" creationId="{750951AC-85BF-4227-B3C8-F95D6F14E704}"/>
          </ac:spMkLst>
        </pc:spChg>
        <pc:spChg chg="add del mod">
          <ac:chgData name="Sean Feldman" userId="c0f75423fe67f72e" providerId="LiveId" clId="{159819AE-3381-4CD3-ADA4-EC4C3E111DFA}" dt="2019-12-14T07:02:52.770" v="1883"/>
          <ac:spMkLst>
            <pc:docMk/>
            <pc:sldMk cId="2147213457" sldId="521"/>
            <ac:spMk id="5" creationId="{1566748E-80BF-4539-8653-BC84BCCA8A00}"/>
          </ac:spMkLst>
        </pc:spChg>
        <pc:spChg chg="add del mod">
          <ac:chgData name="Sean Feldman" userId="c0f75423fe67f72e" providerId="LiveId" clId="{159819AE-3381-4CD3-ADA4-EC4C3E111DFA}" dt="2019-12-14T07:03:20.606" v="2360"/>
          <ac:spMkLst>
            <pc:docMk/>
            <pc:sldMk cId="2147213457" sldId="521"/>
            <ac:spMk id="6" creationId="{5AD80AB6-5686-4E65-A413-1EDB744CC06A}"/>
          </ac:spMkLst>
        </pc:spChg>
        <pc:spChg chg="add del mod">
          <ac:chgData name="Sean Feldman" userId="c0f75423fe67f72e" providerId="LiveId" clId="{159819AE-3381-4CD3-ADA4-EC4C3E111DFA}" dt="2019-12-14T07:03:41.348" v="2850"/>
          <ac:spMkLst>
            <pc:docMk/>
            <pc:sldMk cId="2147213457" sldId="521"/>
            <ac:spMk id="7" creationId="{4B9A2914-0DA9-46BA-B7FB-43684B719ECA}"/>
          </ac:spMkLst>
        </pc:spChg>
        <pc:spChg chg="add del mod">
          <ac:chgData name="Sean Feldman" userId="c0f75423fe67f72e" providerId="LiveId" clId="{159819AE-3381-4CD3-ADA4-EC4C3E111DFA}" dt="2019-12-14T07:03:48.348" v="3255"/>
          <ac:spMkLst>
            <pc:docMk/>
            <pc:sldMk cId="2147213457" sldId="521"/>
            <ac:spMk id="8" creationId="{536E6EC0-565F-40E3-ADED-CFE6A6ABC605}"/>
          </ac:spMkLst>
        </pc:spChg>
        <pc:spChg chg="add del mod">
          <ac:chgData name="Sean Feldman" userId="c0f75423fe67f72e" providerId="LiveId" clId="{159819AE-3381-4CD3-ADA4-EC4C3E111DFA}" dt="2019-12-14T07:03:52.384" v="3732"/>
          <ac:spMkLst>
            <pc:docMk/>
            <pc:sldMk cId="2147213457" sldId="521"/>
            <ac:spMk id="9" creationId="{FF20E90A-B7D7-4581-8873-CA9FE441A2FB}"/>
          </ac:spMkLst>
        </pc:spChg>
        <pc:spChg chg="add del mod">
          <ac:chgData name="Sean Feldman" userId="c0f75423fe67f72e" providerId="LiveId" clId="{159819AE-3381-4CD3-ADA4-EC4C3E111DFA}" dt="2019-12-14T07:04:12.622" v="4137"/>
          <ac:spMkLst>
            <pc:docMk/>
            <pc:sldMk cId="2147213457" sldId="521"/>
            <ac:spMk id="10" creationId="{FCDC8A38-9F07-494B-B7D7-F65726C3A4DD}"/>
          </ac:spMkLst>
        </pc:spChg>
        <pc:spChg chg="add del mod">
          <ac:chgData name="Sean Feldman" userId="c0f75423fe67f72e" providerId="LiveId" clId="{159819AE-3381-4CD3-ADA4-EC4C3E111DFA}" dt="2019-12-14T07:04:47.303" v="4614"/>
          <ac:spMkLst>
            <pc:docMk/>
            <pc:sldMk cId="2147213457" sldId="521"/>
            <ac:spMk id="11" creationId="{6BFC2FEB-76BF-4672-B298-487BA0133077}"/>
          </ac:spMkLst>
        </pc:spChg>
        <pc:spChg chg="add mod">
          <ac:chgData name="Sean Feldman" userId="c0f75423fe67f72e" providerId="LiveId" clId="{159819AE-3381-4CD3-ADA4-EC4C3E111DFA}" dt="2019-12-14T07:04:47.304" v="4617"/>
          <ac:spMkLst>
            <pc:docMk/>
            <pc:sldMk cId="2147213457" sldId="521"/>
            <ac:spMk id="12" creationId="{64484865-091D-45EC-BCB2-2AC401F499B0}"/>
          </ac:spMkLst>
        </pc:spChg>
      </pc:sldChg>
      <pc:sldChg chg="addSp delSp modSp">
        <pc:chgData name="Sean Feldman" userId="c0f75423fe67f72e" providerId="LiveId" clId="{159819AE-3381-4CD3-ADA4-EC4C3E111DFA}" dt="2019-12-14T07:04:47.306" v="4622"/>
        <pc:sldMkLst>
          <pc:docMk/>
          <pc:sldMk cId="631459766" sldId="522"/>
        </pc:sldMkLst>
        <pc:spChg chg="add del mod">
          <ac:chgData name="Sean Feldman" userId="c0f75423fe67f72e" providerId="LiveId" clId="{159819AE-3381-4CD3-ADA4-EC4C3E111DFA}" dt="2019-12-14T07:00:16.984" v="1483"/>
          <ac:spMkLst>
            <pc:docMk/>
            <pc:sldMk cId="631459766" sldId="522"/>
            <ac:spMk id="4" creationId="{6CEB524D-1D90-4101-90EC-7F3FF8F3C0AA}"/>
          </ac:spMkLst>
        </pc:spChg>
        <pc:spChg chg="add del mod">
          <ac:chgData name="Sean Feldman" userId="c0f75423fe67f72e" providerId="LiveId" clId="{159819AE-3381-4CD3-ADA4-EC4C3E111DFA}" dt="2019-12-14T07:02:52.771" v="1887"/>
          <ac:spMkLst>
            <pc:docMk/>
            <pc:sldMk cId="631459766" sldId="522"/>
            <ac:spMk id="5" creationId="{7DAF59FB-34CE-4D90-97F8-0DA0BC5CAA77}"/>
          </ac:spMkLst>
        </pc:spChg>
        <pc:spChg chg="add del mod">
          <ac:chgData name="Sean Feldman" userId="c0f75423fe67f72e" providerId="LiveId" clId="{159819AE-3381-4CD3-ADA4-EC4C3E111DFA}" dt="2019-12-14T07:03:20.608" v="2365"/>
          <ac:spMkLst>
            <pc:docMk/>
            <pc:sldMk cId="631459766" sldId="522"/>
            <ac:spMk id="6" creationId="{5213F99F-A7D5-46EE-9ABC-B5B6330D4C14}"/>
          </ac:spMkLst>
        </pc:spChg>
        <pc:spChg chg="add del mod">
          <ac:chgData name="Sean Feldman" userId="c0f75423fe67f72e" providerId="LiveId" clId="{159819AE-3381-4CD3-ADA4-EC4C3E111DFA}" dt="2019-12-14T07:03:41.350" v="2855"/>
          <ac:spMkLst>
            <pc:docMk/>
            <pc:sldMk cId="631459766" sldId="522"/>
            <ac:spMk id="7" creationId="{0345E7D0-7228-45D1-8EC8-8F2E0DDAD390}"/>
          </ac:spMkLst>
        </pc:spChg>
        <pc:spChg chg="add del mod">
          <ac:chgData name="Sean Feldman" userId="c0f75423fe67f72e" providerId="LiveId" clId="{159819AE-3381-4CD3-ADA4-EC4C3E111DFA}" dt="2019-12-14T07:03:48.349" v="3259"/>
          <ac:spMkLst>
            <pc:docMk/>
            <pc:sldMk cId="631459766" sldId="522"/>
            <ac:spMk id="8" creationId="{6C298B98-EFBF-41D0-8EEA-8C976FC41EC7}"/>
          </ac:spMkLst>
        </pc:spChg>
        <pc:spChg chg="add del mod">
          <ac:chgData name="Sean Feldman" userId="c0f75423fe67f72e" providerId="LiveId" clId="{159819AE-3381-4CD3-ADA4-EC4C3E111DFA}" dt="2019-12-14T07:03:52.386" v="3737"/>
          <ac:spMkLst>
            <pc:docMk/>
            <pc:sldMk cId="631459766" sldId="522"/>
            <ac:spMk id="9" creationId="{32C3971C-FC77-428D-A771-1FEDC9A752EB}"/>
          </ac:spMkLst>
        </pc:spChg>
        <pc:spChg chg="add del mod">
          <ac:chgData name="Sean Feldman" userId="c0f75423fe67f72e" providerId="LiveId" clId="{159819AE-3381-4CD3-ADA4-EC4C3E111DFA}" dt="2019-12-14T07:04:12.623" v="4141"/>
          <ac:spMkLst>
            <pc:docMk/>
            <pc:sldMk cId="631459766" sldId="522"/>
            <ac:spMk id="10" creationId="{D6EA0499-07D1-471D-B5AF-4F74AB7AFDF4}"/>
          </ac:spMkLst>
        </pc:spChg>
        <pc:spChg chg="add del mod">
          <ac:chgData name="Sean Feldman" userId="c0f75423fe67f72e" providerId="LiveId" clId="{159819AE-3381-4CD3-ADA4-EC4C3E111DFA}" dt="2019-12-14T07:04:47.305" v="4619"/>
          <ac:spMkLst>
            <pc:docMk/>
            <pc:sldMk cId="631459766" sldId="522"/>
            <ac:spMk id="11" creationId="{C73CF5FF-D68A-416B-814B-A3CD317E9FFE}"/>
          </ac:spMkLst>
        </pc:spChg>
        <pc:spChg chg="add mod">
          <ac:chgData name="Sean Feldman" userId="c0f75423fe67f72e" providerId="LiveId" clId="{159819AE-3381-4CD3-ADA4-EC4C3E111DFA}" dt="2019-12-14T07:04:47.306" v="4622"/>
          <ac:spMkLst>
            <pc:docMk/>
            <pc:sldMk cId="631459766" sldId="522"/>
            <ac:spMk id="12" creationId="{6E41C726-2ECE-4C4C-80D7-72ABFB57ECB8}"/>
          </ac:spMkLst>
        </pc:spChg>
      </pc:sldChg>
      <pc:sldChg chg="addSp delSp modSp">
        <pc:chgData name="Sean Feldman" userId="c0f75423fe67f72e" providerId="LiveId" clId="{159819AE-3381-4CD3-ADA4-EC4C3E111DFA}" dt="2019-12-14T07:04:47.318" v="4652"/>
        <pc:sldMkLst>
          <pc:docMk/>
          <pc:sldMk cId="3876663743" sldId="525"/>
        </pc:sldMkLst>
        <pc:spChg chg="add del mod">
          <ac:chgData name="Sean Feldman" userId="c0f75423fe67f72e" providerId="LiveId" clId="{159819AE-3381-4CD3-ADA4-EC4C3E111DFA}" dt="2019-12-14T07:00:16.996" v="1513"/>
          <ac:spMkLst>
            <pc:docMk/>
            <pc:sldMk cId="3876663743" sldId="525"/>
            <ac:spMk id="4" creationId="{20940040-C99B-4E9E-87D8-3A5BFC83A51F}"/>
          </ac:spMkLst>
        </pc:spChg>
        <pc:spChg chg="add del mod">
          <ac:chgData name="Sean Feldman" userId="c0f75423fe67f72e" providerId="LiveId" clId="{159819AE-3381-4CD3-ADA4-EC4C3E111DFA}" dt="2019-12-14T07:02:52.779" v="1911"/>
          <ac:spMkLst>
            <pc:docMk/>
            <pc:sldMk cId="3876663743" sldId="525"/>
            <ac:spMk id="5" creationId="{8C1602B7-EDF2-4DBA-85C2-EEADDE92B2BD}"/>
          </ac:spMkLst>
        </pc:spChg>
        <pc:spChg chg="add del mod">
          <ac:chgData name="Sean Feldman" userId="c0f75423fe67f72e" providerId="LiveId" clId="{159819AE-3381-4CD3-ADA4-EC4C3E111DFA}" dt="2019-12-14T07:03:20.619" v="2395"/>
          <ac:spMkLst>
            <pc:docMk/>
            <pc:sldMk cId="3876663743" sldId="525"/>
            <ac:spMk id="6" creationId="{51A26317-BF4B-480E-9257-64CCDA4327BA}"/>
          </ac:spMkLst>
        </pc:spChg>
        <pc:spChg chg="add del mod">
          <ac:chgData name="Sean Feldman" userId="c0f75423fe67f72e" providerId="LiveId" clId="{159819AE-3381-4CD3-ADA4-EC4C3E111DFA}" dt="2019-12-14T07:03:41.361" v="2885"/>
          <ac:spMkLst>
            <pc:docMk/>
            <pc:sldMk cId="3876663743" sldId="525"/>
            <ac:spMk id="7" creationId="{980A4483-CDAB-4C84-A22C-D6AE86D4C15B}"/>
          </ac:spMkLst>
        </pc:spChg>
        <pc:spChg chg="add del mod">
          <ac:chgData name="Sean Feldman" userId="c0f75423fe67f72e" providerId="LiveId" clId="{159819AE-3381-4CD3-ADA4-EC4C3E111DFA}" dt="2019-12-14T07:03:48.358" v="3283"/>
          <ac:spMkLst>
            <pc:docMk/>
            <pc:sldMk cId="3876663743" sldId="525"/>
            <ac:spMk id="8" creationId="{BC63459C-EA0E-40D7-A817-EFC6BBE0C46F}"/>
          </ac:spMkLst>
        </pc:spChg>
        <pc:spChg chg="add del mod">
          <ac:chgData name="Sean Feldman" userId="c0f75423fe67f72e" providerId="LiveId" clId="{159819AE-3381-4CD3-ADA4-EC4C3E111DFA}" dt="2019-12-14T07:03:52.398" v="3767"/>
          <ac:spMkLst>
            <pc:docMk/>
            <pc:sldMk cId="3876663743" sldId="525"/>
            <ac:spMk id="9" creationId="{75FA6CAC-F624-4E14-AA46-5DC89ECBE56F}"/>
          </ac:spMkLst>
        </pc:spChg>
        <pc:spChg chg="add del mod">
          <ac:chgData name="Sean Feldman" userId="c0f75423fe67f72e" providerId="LiveId" clId="{159819AE-3381-4CD3-ADA4-EC4C3E111DFA}" dt="2019-12-14T07:04:12.633" v="4165"/>
          <ac:spMkLst>
            <pc:docMk/>
            <pc:sldMk cId="3876663743" sldId="525"/>
            <ac:spMk id="10" creationId="{279A5BEE-197E-4ADF-91E0-D083004958E2}"/>
          </ac:spMkLst>
        </pc:spChg>
        <pc:spChg chg="add del mod">
          <ac:chgData name="Sean Feldman" userId="c0f75423fe67f72e" providerId="LiveId" clId="{159819AE-3381-4CD3-ADA4-EC4C3E111DFA}" dt="2019-12-14T07:04:47.317" v="4649"/>
          <ac:spMkLst>
            <pc:docMk/>
            <pc:sldMk cId="3876663743" sldId="525"/>
            <ac:spMk id="11" creationId="{AEC66466-B97A-45B7-972B-D1D653802824}"/>
          </ac:spMkLst>
        </pc:spChg>
        <pc:spChg chg="add mod">
          <ac:chgData name="Sean Feldman" userId="c0f75423fe67f72e" providerId="LiveId" clId="{159819AE-3381-4CD3-ADA4-EC4C3E111DFA}" dt="2019-12-14T07:04:47.318" v="4652"/>
          <ac:spMkLst>
            <pc:docMk/>
            <pc:sldMk cId="3876663743" sldId="525"/>
            <ac:spMk id="12" creationId="{C3E27CB1-0550-48A4-B17C-05AD1838256E}"/>
          </ac:spMkLst>
        </pc:spChg>
      </pc:sldChg>
      <pc:sldChg chg="addSp delSp modSp modAnim">
        <pc:chgData name="Sean Feldman" userId="c0f75423fe67f72e" providerId="LiveId" clId="{159819AE-3381-4CD3-ADA4-EC4C3E111DFA}" dt="2019-12-14T07:04:47.320" v="4657"/>
        <pc:sldMkLst>
          <pc:docMk/>
          <pc:sldMk cId="1011607035" sldId="526"/>
        </pc:sldMkLst>
        <pc:spChg chg="add del mod">
          <ac:chgData name="Sean Feldman" userId="c0f75423fe67f72e" providerId="LiveId" clId="{159819AE-3381-4CD3-ADA4-EC4C3E111DFA}" dt="2019-12-14T00:33:57.931" v="811" actId="478"/>
          <ac:spMkLst>
            <pc:docMk/>
            <pc:sldMk cId="1011607035" sldId="526"/>
            <ac:spMk id="2" creationId="{AB4AEAAD-9427-4B8E-9266-710186842630}"/>
          </ac:spMkLst>
        </pc:spChg>
        <pc:spChg chg="add del mod">
          <ac:chgData name="Sean Feldman" userId="c0f75423fe67f72e" providerId="LiveId" clId="{159819AE-3381-4CD3-ADA4-EC4C3E111DFA}" dt="2019-12-14T07:00:16.998" v="1518"/>
          <ac:spMkLst>
            <pc:docMk/>
            <pc:sldMk cId="1011607035" sldId="526"/>
            <ac:spMk id="7" creationId="{9BA59FD9-6F14-4598-92F9-6CD4BF00313F}"/>
          </ac:spMkLst>
        </pc:spChg>
        <pc:spChg chg="add del mod">
          <ac:chgData name="Sean Feldman" userId="c0f75423fe67f72e" providerId="LiveId" clId="{159819AE-3381-4CD3-ADA4-EC4C3E111DFA}" dt="2019-12-14T07:02:52.780" v="1915"/>
          <ac:spMkLst>
            <pc:docMk/>
            <pc:sldMk cId="1011607035" sldId="526"/>
            <ac:spMk id="8" creationId="{FEDC37D6-2197-49C1-A363-949BCF8D8326}"/>
          </ac:spMkLst>
        </pc:spChg>
        <pc:spChg chg="add del mod">
          <ac:chgData name="Sean Feldman" userId="c0f75423fe67f72e" providerId="LiveId" clId="{159819AE-3381-4CD3-ADA4-EC4C3E111DFA}" dt="2019-12-14T07:03:20.621" v="2400"/>
          <ac:spMkLst>
            <pc:docMk/>
            <pc:sldMk cId="1011607035" sldId="526"/>
            <ac:spMk id="9" creationId="{2A0D6238-138B-41FD-B86A-23DBAFFB8F0F}"/>
          </ac:spMkLst>
        </pc:spChg>
        <pc:spChg chg="add del mod">
          <ac:chgData name="Sean Feldman" userId="c0f75423fe67f72e" providerId="LiveId" clId="{159819AE-3381-4CD3-ADA4-EC4C3E111DFA}" dt="2019-12-14T07:03:41.363" v="2890"/>
          <ac:spMkLst>
            <pc:docMk/>
            <pc:sldMk cId="1011607035" sldId="526"/>
            <ac:spMk id="10" creationId="{04FECE6A-41AE-4661-996A-3156B4D827A0}"/>
          </ac:spMkLst>
        </pc:spChg>
        <pc:spChg chg="add del mod">
          <ac:chgData name="Sean Feldman" userId="c0f75423fe67f72e" providerId="LiveId" clId="{159819AE-3381-4CD3-ADA4-EC4C3E111DFA}" dt="2019-12-14T07:03:48.359" v="3287"/>
          <ac:spMkLst>
            <pc:docMk/>
            <pc:sldMk cId="1011607035" sldId="526"/>
            <ac:spMk id="11" creationId="{02181BBB-98A7-4A9C-B94F-E4EA9C301EC7}"/>
          </ac:spMkLst>
        </pc:spChg>
        <pc:spChg chg="add del mod">
          <ac:chgData name="Sean Feldman" userId="c0f75423fe67f72e" providerId="LiveId" clId="{159819AE-3381-4CD3-ADA4-EC4C3E111DFA}" dt="2019-12-14T07:03:52.400" v="3772"/>
          <ac:spMkLst>
            <pc:docMk/>
            <pc:sldMk cId="1011607035" sldId="526"/>
            <ac:spMk id="12" creationId="{35D79506-46D0-467E-ADF2-F6DD94A0D0CE}"/>
          </ac:spMkLst>
        </pc:spChg>
        <pc:spChg chg="add del mod">
          <ac:chgData name="Sean Feldman" userId="c0f75423fe67f72e" providerId="LiveId" clId="{159819AE-3381-4CD3-ADA4-EC4C3E111DFA}" dt="2019-12-14T07:04:12.634" v="4169"/>
          <ac:spMkLst>
            <pc:docMk/>
            <pc:sldMk cId="1011607035" sldId="526"/>
            <ac:spMk id="13" creationId="{CAC694C1-5CEC-4090-B39D-5D7393EE784A}"/>
          </ac:spMkLst>
        </pc:spChg>
        <pc:spChg chg="add del mod">
          <ac:chgData name="Sean Feldman" userId="c0f75423fe67f72e" providerId="LiveId" clId="{159819AE-3381-4CD3-ADA4-EC4C3E111DFA}" dt="2019-12-14T07:04:47.319" v="4654"/>
          <ac:spMkLst>
            <pc:docMk/>
            <pc:sldMk cId="1011607035" sldId="526"/>
            <ac:spMk id="14" creationId="{AD9107BD-E1FA-416D-AEA0-12549580EB86}"/>
          </ac:spMkLst>
        </pc:spChg>
        <pc:spChg chg="add mod">
          <ac:chgData name="Sean Feldman" userId="c0f75423fe67f72e" providerId="LiveId" clId="{159819AE-3381-4CD3-ADA4-EC4C3E111DFA}" dt="2019-12-14T07:04:47.320" v="4657"/>
          <ac:spMkLst>
            <pc:docMk/>
            <pc:sldMk cId="1011607035" sldId="526"/>
            <ac:spMk id="15" creationId="{D1F4D083-554C-4E02-86A0-45FE73B33C27}"/>
          </ac:spMkLst>
        </pc:spChg>
        <pc:picChg chg="add mod">
          <ac:chgData name="Sean Feldman" userId="c0f75423fe67f72e" providerId="LiveId" clId="{159819AE-3381-4CD3-ADA4-EC4C3E111DFA}" dt="2019-12-14T00:43:54.074" v="846" actId="13244"/>
          <ac:picMkLst>
            <pc:docMk/>
            <pc:sldMk cId="1011607035" sldId="526"/>
            <ac:picMk id="3" creationId="{AF43580E-45B7-4E78-A8EC-5FDCDCE38D4C}"/>
          </ac:picMkLst>
        </pc:picChg>
        <pc:picChg chg="mod">
          <ac:chgData name="Sean Feldman" userId="c0f75423fe67f72e" providerId="LiveId" clId="{159819AE-3381-4CD3-ADA4-EC4C3E111DFA}" dt="2019-12-14T00:42:33.461" v="839" actId="962"/>
          <ac:picMkLst>
            <pc:docMk/>
            <pc:sldMk cId="1011607035" sldId="526"/>
            <ac:picMk id="4" creationId="{B6DFE818-DF70-4F77-9212-C9D56FF6078D}"/>
          </ac:picMkLst>
        </pc:picChg>
        <pc:picChg chg="mod">
          <ac:chgData name="Sean Feldman" userId="c0f75423fe67f72e" providerId="LiveId" clId="{159819AE-3381-4CD3-ADA4-EC4C3E111DFA}" dt="2019-12-14T00:42:28.247" v="838" actId="962"/>
          <ac:picMkLst>
            <pc:docMk/>
            <pc:sldMk cId="1011607035" sldId="526"/>
            <ac:picMk id="5" creationId="{BC1CC3E3-96A6-4695-96E1-DC2310E62357}"/>
          </ac:picMkLst>
        </pc:picChg>
        <pc:picChg chg="mod">
          <ac:chgData name="Sean Feldman" userId="c0f75423fe67f72e" providerId="LiveId" clId="{159819AE-3381-4CD3-ADA4-EC4C3E111DFA}" dt="2019-12-14T00:42:40.592" v="840" actId="962"/>
          <ac:picMkLst>
            <pc:docMk/>
            <pc:sldMk cId="1011607035" sldId="526"/>
            <ac:picMk id="6" creationId="{8450E72C-3037-412D-842D-458CC09682D9}"/>
          </ac:picMkLst>
        </pc:picChg>
      </pc:sldChg>
      <pc:sldChg chg="addSp delSp modSp">
        <pc:chgData name="Sean Feldman" userId="c0f75423fe67f72e" providerId="LiveId" clId="{159819AE-3381-4CD3-ADA4-EC4C3E111DFA}" dt="2019-12-14T07:04:47.154" v="4247"/>
        <pc:sldMkLst>
          <pc:docMk/>
          <pc:sldMk cId="1781707988" sldId="528"/>
        </pc:sldMkLst>
        <pc:spChg chg="add del mod">
          <ac:chgData name="Sean Feldman" userId="c0f75423fe67f72e" providerId="LiveId" clId="{159819AE-3381-4CD3-ADA4-EC4C3E111DFA}" dt="2019-12-14T07:00:16.841" v="1108"/>
          <ac:spMkLst>
            <pc:docMk/>
            <pc:sldMk cId="1781707988" sldId="528"/>
            <ac:spMk id="2" creationId="{04920701-CE6D-413B-ACE4-B21902ECF1FF}"/>
          </ac:spMkLst>
        </pc:spChg>
        <pc:spChg chg="add del mod">
          <ac:chgData name="Sean Feldman" userId="c0f75423fe67f72e" providerId="LiveId" clId="{159819AE-3381-4CD3-ADA4-EC4C3E111DFA}" dt="2019-12-14T07:02:52.675" v="1587"/>
          <ac:spMkLst>
            <pc:docMk/>
            <pc:sldMk cId="1781707988" sldId="528"/>
            <ac:spMk id="3" creationId="{D78F233A-FB91-4732-A344-9DD08BB79284}"/>
          </ac:spMkLst>
        </pc:spChg>
        <pc:spChg chg="add del mod">
          <ac:chgData name="Sean Feldman" userId="c0f75423fe67f72e" providerId="LiveId" clId="{159819AE-3381-4CD3-ADA4-EC4C3E111DFA}" dt="2019-12-14T07:03:20.463" v="1990"/>
          <ac:spMkLst>
            <pc:docMk/>
            <pc:sldMk cId="1781707988" sldId="528"/>
            <ac:spMk id="4" creationId="{C1BDA9C7-DD73-4EA5-B4AA-45B8A0FD5E0A}"/>
          </ac:spMkLst>
        </pc:spChg>
        <pc:spChg chg="add del mod">
          <ac:chgData name="Sean Feldman" userId="c0f75423fe67f72e" providerId="LiveId" clId="{159819AE-3381-4CD3-ADA4-EC4C3E111DFA}" dt="2019-12-14T07:03:41.208" v="2480"/>
          <ac:spMkLst>
            <pc:docMk/>
            <pc:sldMk cId="1781707988" sldId="528"/>
            <ac:spMk id="5" creationId="{B6F81D92-672F-4B8C-A016-0327AAD09A2A}"/>
          </ac:spMkLst>
        </pc:spChg>
        <pc:spChg chg="add del mod">
          <ac:chgData name="Sean Feldman" userId="c0f75423fe67f72e" providerId="LiveId" clId="{159819AE-3381-4CD3-ADA4-EC4C3E111DFA}" dt="2019-12-14T07:03:48.247" v="2959"/>
          <ac:spMkLst>
            <pc:docMk/>
            <pc:sldMk cId="1781707988" sldId="528"/>
            <ac:spMk id="7" creationId="{99F383FB-D36C-4369-B40F-3B92258E5C65}"/>
          </ac:spMkLst>
        </pc:spChg>
        <pc:spChg chg="add del mod">
          <ac:chgData name="Sean Feldman" userId="c0f75423fe67f72e" providerId="LiveId" clId="{159819AE-3381-4CD3-ADA4-EC4C3E111DFA}" dt="2019-12-14T07:03:52.238" v="3362"/>
          <ac:spMkLst>
            <pc:docMk/>
            <pc:sldMk cId="1781707988" sldId="528"/>
            <ac:spMk id="8" creationId="{F95EF612-8CBB-4CBE-91A7-F2C36E5A9C8F}"/>
          </ac:spMkLst>
        </pc:spChg>
        <pc:spChg chg="add del mod">
          <ac:chgData name="Sean Feldman" userId="c0f75423fe67f72e" providerId="LiveId" clId="{159819AE-3381-4CD3-ADA4-EC4C3E111DFA}" dt="2019-12-14T07:04:12.518" v="3841"/>
          <ac:spMkLst>
            <pc:docMk/>
            <pc:sldMk cId="1781707988" sldId="528"/>
            <ac:spMk id="9" creationId="{42FE0969-669E-4ED7-A0F6-8CDB53C816A2}"/>
          </ac:spMkLst>
        </pc:spChg>
        <pc:spChg chg="add del mod">
          <ac:chgData name="Sean Feldman" userId="c0f75423fe67f72e" providerId="LiveId" clId="{159819AE-3381-4CD3-ADA4-EC4C3E111DFA}" dt="2019-12-14T07:04:47.152" v="4244"/>
          <ac:spMkLst>
            <pc:docMk/>
            <pc:sldMk cId="1781707988" sldId="528"/>
            <ac:spMk id="13" creationId="{0834AAD0-A72F-461A-A2B1-23E9D235FE98}"/>
          </ac:spMkLst>
        </pc:spChg>
        <pc:spChg chg="add mod">
          <ac:chgData name="Sean Feldman" userId="c0f75423fe67f72e" providerId="LiveId" clId="{159819AE-3381-4CD3-ADA4-EC4C3E111DFA}" dt="2019-12-14T07:04:47.154" v="4247"/>
          <ac:spMkLst>
            <pc:docMk/>
            <pc:sldMk cId="1781707988" sldId="528"/>
            <ac:spMk id="15" creationId="{20086E31-7C83-4C71-BDF0-7BEB1AA39E76}"/>
          </ac:spMkLst>
        </pc:spChg>
      </pc:sldChg>
      <pc:sldChg chg="addSp delSp modSp">
        <pc:chgData name="Sean Feldman" userId="c0f75423fe67f72e" providerId="LiveId" clId="{159819AE-3381-4CD3-ADA4-EC4C3E111DFA}" dt="2019-12-14T07:04:47.157" v="4257"/>
        <pc:sldMkLst>
          <pc:docMk/>
          <pc:sldMk cId="3880150903" sldId="529"/>
        </pc:sldMkLst>
        <pc:spChg chg="add del mod">
          <ac:chgData name="Sean Feldman" userId="c0f75423fe67f72e" providerId="LiveId" clId="{159819AE-3381-4CD3-ADA4-EC4C3E111DFA}" dt="2019-12-14T07:00:16.844" v="1118"/>
          <ac:spMkLst>
            <pc:docMk/>
            <pc:sldMk cId="3880150903" sldId="529"/>
            <ac:spMk id="2" creationId="{FB064B52-FE5E-499F-B552-FBF06DD4C6AF}"/>
          </ac:spMkLst>
        </pc:spChg>
        <pc:spChg chg="add del mod">
          <ac:chgData name="Sean Feldman" userId="c0f75423fe67f72e" providerId="LiveId" clId="{159819AE-3381-4CD3-ADA4-EC4C3E111DFA}" dt="2019-12-14T07:02:52.677" v="1595"/>
          <ac:spMkLst>
            <pc:docMk/>
            <pc:sldMk cId="3880150903" sldId="529"/>
            <ac:spMk id="3" creationId="{A1CA83C5-B3D4-4EC7-8284-C1D65A9C1D67}"/>
          </ac:spMkLst>
        </pc:spChg>
        <pc:spChg chg="add del mod">
          <ac:chgData name="Sean Feldman" userId="c0f75423fe67f72e" providerId="LiveId" clId="{159819AE-3381-4CD3-ADA4-EC4C3E111DFA}" dt="2019-12-14T07:03:20.467" v="2000"/>
          <ac:spMkLst>
            <pc:docMk/>
            <pc:sldMk cId="3880150903" sldId="529"/>
            <ac:spMk id="7" creationId="{8B192BE1-5630-402B-B0D7-C0009689577B}"/>
          </ac:spMkLst>
        </pc:spChg>
        <pc:spChg chg="add del mod">
          <ac:chgData name="Sean Feldman" userId="c0f75423fe67f72e" providerId="LiveId" clId="{159819AE-3381-4CD3-ADA4-EC4C3E111DFA}" dt="2019-12-14T07:03:41.212" v="2490"/>
          <ac:spMkLst>
            <pc:docMk/>
            <pc:sldMk cId="3880150903" sldId="529"/>
            <ac:spMk id="8" creationId="{E7A53F49-579B-457B-B702-9C695DB3DE01}"/>
          </ac:spMkLst>
        </pc:spChg>
        <pc:spChg chg="add del mod">
          <ac:chgData name="Sean Feldman" userId="c0f75423fe67f72e" providerId="LiveId" clId="{159819AE-3381-4CD3-ADA4-EC4C3E111DFA}" dt="2019-12-14T07:03:48.250" v="2967"/>
          <ac:spMkLst>
            <pc:docMk/>
            <pc:sldMk cId="3880150903" sldId="529"/>
            <ac:spMk id="9" creationId="{DA7F2EBC-6235-498C-BC80-4521E5308427}"/>
          </ac:spMkLst>
        </pc:spChg>
        <pc:spChg chg="add del mod">
          <ac:chgData name="Sean Feldman" userId="c0f75423fe67f72e" providerId="LiveId" clId="{159819AE-3381-4CD3-ADA4-EC4C3E111DFA}" dt="2019-12-14T07:03:52.243" v="3372"/>
          <ac:spMkLst>
            <pc:docMk/>
            <pc:sldMk cId="3880150903" sldId="529"/>
            <ac:spMk id="10" creationId="{47FCB92F-CA79-49A6-B488-63CCA9DAC7BE}"/>
          </ac:spMkLst>
        </pc:spChg>
        <pc:spChg chg="add del mod">
          <ac:chgData name="Sean Feldman" userId="c0f75423fe67f72e" providerId="LiveId" clId="{159819AE-3381-4CD3-ADA4-EC4C3E111DFA}" dt="2019-12-14T07:04:12.521" v="3849"/>
          <ac:spMkLst>
            <pc:docMk/>
            <pc:sldMk cId="3880150903" sldId="529"/>
            <ac:spMk id="11" creationId="{0ABA7AE1-19EE-499A-8CCB-10A0C4AF0DA3}"/>
          </ac:spMkLst>
        </pc:spChg>
        <pc:spChg chg="add del mod">
          <ac:chgData name="Sean Feldman" userId="c0f75423fe67f72e" providerId="LiveId" clId="{159819AE-3381-4CD3-ADA4-EC4C3E111DFA}" dt="2019-12-14T07:04:47.156" v="4254"/>
          <ac:spMkLst>
            <pc:docMk/>
            <pc:sldMk cId="3880150903" sldId="529"/>
            <ac:spMk id="12" creationId="{E997BB49-AAAC-42D5-B969-98168FF17989}"/>
          </ac:spMkLst>
        </pc:spChg>
        <pc:spChg chg="add mod">
          <ac:chgData name="Sean Feldman" userId="c0f75423fe67f72e" providerId="LiveId" clId="{159819AE-3381-4CD3-ADA4-EC4C3E111DFA}" dt="2019-12-14T07:04:47.157" v="4257"/>
          <ac:spMkLst>
            <pc:docMk/>
            <pc:sldMk cId="3880150903" sldId="529"/>
            <ac:spMk id="13" creationId="{F0A97547-0846-4E21-8D7A-7D9DA8BFD318}"/>
          </ac:spMkLst>
        </pc:spChg>
      </pc:sldChg>
      <pc:sldChg chg="addSp delSp modSp">
        <pc:chgData name="Sean Feldman" userId="c0f75423fe67f72e" providerId="LiveId" clId="{159819AE-3381-4CD3-ADA4-EC4C3E111DFA}" dt="2019-12-14T07:04:47.159" v="4262"/>
        <pc:sldMkLst>
          <pc:docMk/>
          <pc:sldMk cId="1684423648" sldId="530"/>
        </pc:sldMkLst>
        <pc:spChg chg="add del mod">
          <ac:chgData name="Sean Feldman" userId="c0f75423fe67f72e" providerId="LiveId" clId="{159819AE-3381-4CD3-ADA4-EC4C3E111DFA}" dt="2019-12-14T07:00:16.846" v="1123"/>
          <ac:spMkLst>
            <pc:docMk/>
            <pc:sldMk cId="1684423648" sldId="530"/>
            <ac:spMk id="2" creationId="{DFCA30ED-9A65-443D-A351-EA31CEB0796C}"/>
          </ac:spMkLst>
        </pc:spChg>
        <pc:spChg chg="add del mod">
          <ac:chgData name="Sean Feldman" userId="c0f75423fe67f72e" providerId="LiveId" clId="{159819AE-3381-4CD3-ADA4-EC4C3E111DFA}" dt="2019-12-14T07:02:52.678" v="1599"/>
          <ac:spMkLst>
            <pc:docMk/>
            <pc:sldMk cId="1684423648" sldId="530"/>
            <ac:spMk id="3" creationId="{B7CDE86B-3BE2-48E1-8CF5-1BD9B69E4A38}"/>
          </ac:spMkLst>
        </pc:spChg>
        <pc:spChg chg="add del mod">
          <ac:chgData name="Sean Feldman" userId="c0f75423fe67f72e" providerId="LiveId" clId="{159819AE-3381-4CD3-ADA4-EC4C3E111DFA}" dt="2019-12-14T07:03:20.469" v="2005"/>
          <ac:spMkLst>
            <pc:docMk/>
            <pc:sldMk cId="1684423648" sldId="530"/>
            <ac:spMk id="4" creationId="{4C220440-6BAF-409D-85B8-2CCF26E6D536}"/>
          </ac:spMkLst>
        </pc:spChg>
        <pc:spChg chg="add del mod">
          <ac:chgData name="Sean Feldman" userId="c0f75423fe67f72e" providerId="LiveId" clId="{159819AE-3381-4CD3-ADA4-EC4C3E111DFA}" dt="2019-12-14T07:03:41.214" v="2495"/>
          <ac:spMkLst>
            <pc:docMk/>
            <pc:sldMk cId="1684423648" sldId="530"/>
            <ac:spMk id="5" creationId="{42ED1C52-7696-4BF6-8361-52AFDCC4E75C}"/>
          </ac:spMkLst>
        </pc:spChg>
        <pc:spChg chg="add del mod">
          <ac:chgData name="Sean Feldman" userId="c0f75423fe67f72e" providerId="LiveId" clId="{159819AE-3381-4CD3-ADA4-EC4C3E111DFA}" dt="2019-12-14T07:03:48.252" v="2971"/>
          <ac:spMkLst>
            <pc:docMk/>
            <pc:sldMk cId="1684423648" sldId="530"/>
            <ac:spMk id="7" creationId="{FCE118DF-38D2-4545-A103-168EC07A87F7}"/>
          </ac:spMkLst>
        </pc:spChg>
        <pc:spChg chg="add del mod">
          <ac:chgData name="Sean Feldman" userId="c0f75423fe67f72e" providerId="LiveId" clId="{159819AE-3381-4CD3-ADA4-EC4C3E111DFA}" dt="2019-12-14T07:03:52.245" v="3377"/>
          <ac:spMkLst>
            <pc:docMk/>
            <pc:sldMk cId="1684423648" sldId="530"/>
            <ac:spMk id="8" creationId="{82C4035B-1CE8-43E2-9976-6E7806D38543}"/>
          </ac:spMkLst>
        </pc:spChg>
        <pc:spChg chg="add del mod">
          <ac:chgData name="Sean Feldman" userId="c0f75423fe67f72e" providerId="LiveId" clId="{159819AE-3381-4CD3-ADA4-EC4C3E111DFA}" dt="2019-12-14T07:04:12.522" v="3853"/>
          <ac:spMkLst>
            <pc:docMk/>
            <pc:sldMk cId="1684423648" sldId="530"/>
            <ac:spMk id="9" creationId="{41172DA7-9FE8-4B86-A4D0-A41E738F59FD}"/>
          </ac:spMkLst>
        </pc:spChg>
        <pc:spChg chg="add del mod">
          <ac:chgData name="Sean Feldman" userId="c0f75423fe67f72e" providerId="LiveId" clId="{159819AE-3381-4CD3-ADA4-EC4C3E111DFA}" dt="2019-12-14T07:04:47.158" v="4259"/>
          <ac:spMkLst>
            <pc:docMk/>
            <pc:sldMk cId="1684423648" sldId="530"/>
            <ac:spMk id="10" creationId="{BD0EF731-8FEC-4F0D-AE2F-6F21745B5F4B}"/>
          </ac:spMkLst>
        </pc:spChg>
        <pc:spChg chg="add mod">
          <ac:chgData name="Sean Feldman" userId="c0f75423fe67f72e" providerId="LiveId" clId="{159819AE-3381-4CD3-ADA4-EC4C3E111DFA}" dt="2019-12-14T07:04:47.159" v="4262"/>
          <ac:spMkLst>
            <pc:docMk/>
            <pc:sldMk cId="1684423648" sldId="530"/>
            <ac:spMk id="11" creationId="{E8E1B2EF-B385-4528-8906-29A93A6339A3}"/>
          </ac:spMkLst>
        </pc:spChg>
      </pc:sldChg>
      <pc:sldChg chg="addSp delSp modSp">
        <pc:chgData name="Sean Feldman" userId="c0f75423fe67f72e" providerId="LiveId" clId="{159819AE-3381-4CD3-ADA4-EC4C3E111DFA}" dt="2019-12-14T07:04:47.161" v="4267"/>
        <pc:sldMkLst>
          <pc:docMk/>
          <pc:sldMk cId="4110446610" sldId="531"/>
        </pc:sldMkLst>
        <pc:spChg chg="add del mod">
          <ac:chgData name="Sean Feldman" userId="c0f75423fe67f72e" providerId="LiveId" clId="{159819AE-3381-4CD3-ADA4-EC4C3E111DFA}" dt="2019-12-14T07:00:16.848" v="1128"/>
          <ac:spMkLst>
            <pc:docMk/>
            <pc:sldMk cId="4110446610" sldId="531"/>
            <ac:spMk id="2" creationId="{4396D587-7881-494A-8E9B-920BEFEB2190}"/>
          </ac:spMkLst>
        </pc:spChg>
        <pc:spChg chg="add del mod">
          <ac:chgData name="Sean Feldman" userId="c0f75423fe67f72e" providerId="LiveId" clId="{159819AE-3381-4CD3-ADA4-EC4C3E111DFA}" dt="2019-12-14T07:02:52.680" v="1603"/>
          <ac:spMkLst>
            <pc:docMk/>
            <pc:sldMk cId="4110446610" sldId="531"/>
            <ac:spMk id="3" creationId="{11F69FA1-7341-4341-AFD9-A91D3755B08A}"/>
          </ac:spMkLst>
        </pc:spChg>
        <pc:spChg chg="add del mod">
          <ac:chgData name="Sean Feldman" userId="c0f75423fe67f72e" providerId="LiveId" clId="{159819AE-3381-4CD3-ADA4-EC4C3E111DFA}" dt="2019-12-14T07:03:20.471" v="2010"/>
          <ac:spMkLst>
            <pc:docMk/>
            <pc:sldMk cId="4110446610" sldId="531"/>
            <ac:spMk id="4" creationId="{50AAEEDC-E4B5-4DD3-98AA-1CB412B43688}"/>
          </ac:spMkLst>
        </pc:spChg>
        <pc:spChg chg="add del mod">
          <ac:chgData name="Sean Feldman" userId="c0f75423fe67f72e" providerId="LiveId" clId="{159819AE-3381-4CD3-ADA4-EC4C3E111DFA}" dt="2019-12-14T07:03:41.216" v="2500"/>
          <ac:spMkLst>
            <pc:docMk/>
            <pc:sldMk cId="4110446610" sldId="531"/>
            <ac:spMk id="5" creationId="{7F51AC69-23B0-4482-8E4A-6E54F9B48332}"/>
          </ac:spMkLst>
        </pc:spChg>
        <pc:spChg chg="add del mod">
          <ac:chgData name="Sean Feldman" userId="c0f75423fe67f72e" providerId="LiveId" clId="{159819AE-3381-4CD3-ADA4-EC4C3E111DFA}" dt="2019-12-14T07:03:48.253" v="2975"/>
          <ac:spMkLst>
            <pc:docMk/>
            <pc:sldMk cId="4110446610" sldId="531"/>
            <ac:spMk id="6" creationId="{2A7B492A-7CAA-42A3-BB59-DAA4A5585170}"/>
          </ac:spMkLst>
        </pc:spChg>
        <pc:spChg chg="add del mod">
          <ac:chgData name="Sean Feldman" userId="c0f75423fe67f72e" providerId="LiveId" clId="{159819AE-3381-4CD3-ADA4-EC4C3E111DFA}" dt="2019-12-14T07:03:52.247" v="3382"/>
          <ac:spMkLst>
            <pc:docMk/>
            <pc:sldMk cId="4110446610" sldId="531"/>
            <ac:spMk id="8" creationId="{AC47A540-3B94-4868-B13A-A7BDCD3CC90C}"/>
          </ac:spMkLst>
        </pc:spChg>
        <pc:spChg chg="add del mod">
          <ac:chgData name="Sean Feldman" userId="c0f75423fe67f72e" providerId="LiveId" clId="{159819AE-3381-4CD3-ADA4-EC4C3E111DFA}" dt="2019-12-14T07:04:12.524" v="3857"/>
          <ac:spMkLst>
            <pc:docMk/>
            <pc:sldMk cId="4110446610" sldId="531"/>
            <ac:spMk id="9" creationId="{346D2199-EC53-4264-8E7E-2B4BF7ACE81D}"/>
          </ac:spMkLst>
        </pc:spChg>
        <pc:spChg chg="add del mod">
          <ac:chgData name="Sean Feldman" userId="c0f75423fe67f72e" providerId="LiveId" clId="{159819AE-3381-4CD3-ADA4-EC4C3E111DFA}" dt="2019-12-14T07:04:47.160" v="4264"/>
          <ac:spMkLst>
            <pc:docMk/>
            <pc:sldMk cId="4110446610" sldId="531"/>
            <ac:spMk id="10" creationId="{38257C64-A3B6-4D32-BC29-73FDA009774F}"/>
          </ac:spMkLst>
        </pc:spChg>
        <pc:spChg chg="add mod">
          <ac:chgData name="Sean Feldman" userId="c0f75423fe67f72e" providerId="LiveId" clId="{159819AE-3381-4CD3-ADA4-EC4C3E111DFA}" dt="2019-12-14T07:04:47.161" v="4267"/>
          <ac:spMkLst>
            <pc:docMk/>
            <pc:sldMk cId="4110446610" sldId="531"/>
            <ac:spMk id="11" creationId="{9A313663-925A-46FA-80EE-88511F672C33}"/>
          </ac:spMkLst>
        </pc:spChg>
      </pc:sldChg>
      <pc:sldChg chg="addSp delSp modSp">
        <pc:chgData name="Sean Feldman" userId="c0f75423fe67f72e" providerId="LiveId" clId="{159819AE-3381-4CD3-ADA4-EC4C3E111DFA}" dt="2019-12-14T07:04:47.169" v="4287"/>
        <pc:sldMkLst>
          <pc:docMk/>
          <pc:sldMk cId="740647254" sldId="532"/>
        </pc:sldMkLst>
        <pc:spChg chg="add del mod">
          <ac:chgData name="Sean Feldman" userId="c0f75423fe67f72e" providerId="LiveId" clId="{159819AE-3381-4CD3-ADA4-EC4C3E111DFA}" dt="2019-12-14T07:00:16.855" v="1148"/>
          <ac:spMkLst>
            <pc:docMk/>
            <pc:sldMk cId="740647254" sldId="532"/>
            <ac:spMk id="2" creationId="{37D1E5BE-FF5C-4C09-BF65-FFFEFC4C16C2}"/>
          </ac:spMkLst>
        </pc:spChg>
        <pc:spChg chg="add del mod">
          <ac:chgData name="Sean Feldman" userId="c0f75423fe67f72e" providerId="LiveId" clId="{159819AE-3381-4CD3-ADA4-EC4C3E111DFA}" dt="2019-12-14T07:02:52.685" v="1619"/>
          <ac:spMkLst>
            <pc:docMk/>
            <pc:sldMk cId="740647254" sldId="532"/>
            <ac:spMk id="3" creationId="{F7B0ADED-48A2-44BF-B725-F49F57E68CEC}"/>
          </ac:spMkLst>
        </pc:spChg>
        <pc:spChg chg="add del mod">
          <ac:chgData name="Sean Feldman" userId="c0f75423fe67f72e" providerId="LiveId" clId="{159819AE-3381-4CD3-ADA4-EC4C3E111DFA}" dt="2019-12-14T07:03:20.479" v="2030"/>
          <ac:spMkLst>
            <pc:docMk/>
            <pc:sldMk cId="740647254" sldId="532"/>
            <ac:spMk id="6" creationId="{E8542E1A-2FBF-4A2E-A263-DFDDB21BF7C3}"/>
          </ac:spMkLst>
        </pc:spChg>
        <pc:spChg chg="add del mod">
          <ac:chgData name="Sean Feldman" userId="c0f75423fe67f72e" providerId="LiveId" clId="{159819AE-3381-4CD3-ADA4-EC4C3E111DFA}" dt="2019-12-14T07:03:41.223" v="2520"/>
          <ac:spMkLst>
            <pc:docMk/>
            <pc:sldMk cId="740647254" sldId="532"/>
            <ac:spMk id="7" creationId="{79E665A3-4EF6-4909-A03C-A7D170C84CF8}"/>
          </ac:spMkLst>
        </pc:spChg>
        <pc:spChg chg="add del mod">
          <ac:chgData name="Sean Feldman" userId="c0f75423fe67f72e" providerId="LiveId" clId="{159819AE-3381-4CD3-ADA4-EC4C3E111DFA}" dt="2019-12-14T07:03:48.258" v="2991"/>
          <ac:spMkLst>
            <pc:docMk/>
            <pc:sldMk cId="740647254" sldId="532"/>
            <ac:spMk id="8" creationId="{9B28F28E-5D95-476C-819B-8538D61891DD}"/>
          </ac:spMkLst>
        </pc:spChg>
        <pc:spChg chg="add del mod">
          <ac:chgData name="Sean Feldman" userId="c0f75423fe67f72e" providerId="LiveId" clId="{159819AE-3381-4CD3-ADA4-EC4C3E111DFA}" dt="2019-12-14T07:03:52.254" v="3402"/>
          <ac:spMkLst>
            <pc:docMk/>
            <pc:sldMk cId="740647254" sldId="532"/>
            <ac:spMk id="9" creationId="{432B8C80-461F-4682-B851-D968DA5EABC1}"/>
          </ac:spMkLst>
        </pc:spChg>
        <pc:spChg chg="add del mod">
          <ac:chgData name="Sean Feldman" userId="c0f75423fe67f72e" providerId="LiveId" clId="{159819AE-3381-4CD3-ADA4-EC4C3E111DFA}" dt="2019-12-14T07:04:12.529" v="3873"/>
          <ac:spMkLst>
            <pc:docMk/>
            <pc:sldMk cId="740647254" sldId="532"/>
            <ac:spMk id="10" creationId="{8D4B0C00-6395-4CE5-9890-899C0DBD562B}"/>
          </ac:spMkLst>
        </pc:spChg>
        <pc:spChg chg="add del mod">
          <ac:chgData name="Sean Feldman" userId="c0f75423fe67f72e" providerId="LiveId" clId="{159819AE-3381-4CD3-ADA4-EC4C3E111DFA}" dt="2019-12-14T07:04:47.168" v="4284"/>
          <ac:spMkLst>
            <pc:docMk/>
            <pc:sldMk cId="740647254" sldId="532"/>
            <ac:spMk id="11" creationId="{A99A774C-AD44-4AF4-8476-D6B9B44E7B3D}"/>
          </ac:spMkLst>
        </pc:spChg>
        <pc:spChg chg="add mod">
          <ac:chgData name="Sean Feldman" userId="c0f75423fe67f72e" providerId="LiveId" clId="{159819AE-3381-4CD3-ADA4-EC4C3E111DFA}" dt="2019-12-14T07:04:47.169" v="4287"/>
          <ac:spMkLst>
            <pc:docMk/>
            <pc:sldMk cId="740647254" sldId="532"/>
            <ac:spMk id="12" creationId="{B80FFE4E-1164-41DC-A655-2E6678D20004}"/>
          </ac:spMkLst>
        </pc:spChg>
      </pc:sldChg>
      <pc:sldChg chg="addSp delSp modSp">
        <pc:chgData name="Sean Feldman" userId="c0f75423fe67f72e" providerId="LiveId" clId="{159819AE-3381-4CD3-ADA4-EC4C3E111DFA}" dt="2019-12-14T07:04:47.167" v="4282"/>
        <pc:sldMkLst>
          <pc:docMk/>
          <pc:sldMk cId="1951824377" sldId="533"/>
        </pc:sldMkLst>
        <pc:spChg chg="add del mod">
          <ac:chgData name="Sean Feldman" userId="c0f75423fe67f72e" providerId="LiveId" clId="{159819AE-3381-4CD3-ADA4-EC4C3E111DFA}" dt="2019-12-14T07:00:16.853" v="1143"/>
          <ac:spMkLst>
            <pc:docMk/>
            <pc:sldMk cId="1951824377" sldId="533"/>
            <ac:spMk id="8" creationId="{F70AE0CC-5C65-4D95-A957-75EC33045773}"/>
          </ac:spMkLst>
        </pc:spChg>
        <pc:spChg chg="add del mod">
          <ac:chgData name="Sean Feldman" userId="c0f75423fe67f72e" providerId="LiveId" clId="{159819AE-3381-4CD3-ADA4-EC4C3E111DFA}" dt="2019-12-14T07:02:52.684" v="1615"/>
          <ac:spMkLst>
            <pc:docMk/>
            <pc:sldMk cId="1951824377" sldId="533"/>
            <ac:spMk id="9" creationId="{4CFCC8A9-364E-4BEB-866B-E9C48C760B64}"/>
          </ac:spMkLst>
        </pc:spChg>
        <pc:spChg chg="add del mod">
          <ac:chgData name="Sean Feldman" userId="c0f75423fe67f72e" providerId="LiveId" clId="{159819AE-3381-4CD3-ADA4-EC4C3E111DFA}" dt="2019-12-14T07:03:20.477" v="2025"/>
          <ac:spMkLst>
            <pc:docMk/>
            <pc:sldMk cId="1951824377" sldId="533"/>
            <ac:spMk id="11" creationId="{43553ABB-2ADD-4498-983C-9985BE25C551}"/>
          </ac:spMkLst>
        </pc:spChg>
        <pc:spChg chg="add del mod">
          <ac:chgData name="Sean Feldman" userId="c0f75423fe67f72e" providerId="LiveId" clId="{159819AE-3381-4CD3-ADA4-EC4C3E111DFA}" dt="2019-12-14T07:03:41.221" v="2515"/>
          <ac:spMkLst>
            <pc:docMk/>
            <pc:sldMk cId="1951824377" sldId="533"/>
            <ac:spMk id="12" creationId="{7983356F-6232-47C8-9507-705AF8FBCB85}"/>
          </ac:spMkLst>
        </pc:spChg>
        <pc:spChg chg="add del mod">
          <ac:chgData name="Sean Feldman" userId="c0f75423fe67f72e" providerId="LiveId" clId="{159819AE-3381-4CD3-ADA4-EC4C3E111DFA}" dt="2019-12-14T07:03:48.257" v="2987"/>
          <ac:spMkLst>
            <pc:docMk/>
            <pc:sldMk cId="1951824377" sldId="533"/>
            <ac:spMk id="13" creationId="{BA7F4DF3-58A5-4307-8A04-742BF4598BD6}"/>
          </ac:spMkLst>
        </pc:spChg>
        <pc:spChg chg="add del mod">
          <ac:chgData name="Sean Feldman" userId="c0f75423fe67f72e" providerId="LiveId" clId="{159819AE-3381-4CD3-ADA4-EC4C3E111DFA}" dt="2019-12-14T07:03:52.252" v="3397"/>
          <ac:spMkLst>
            <pc:docMk/>
            <pc:sldMk cId="1951824377" sldId="533"/>
            <ac:spMk id="14" creationId="{D3B0023A-CA5E-4223-9DE5-592A8FA3FA27}"/>
          </ac:spMkLst>
        </pc:spChg>
        <pc:spChg chg="add del mod">
          <ac:chgData name="Sean Feldman" userId="c0f75423fe67f72e" providerId="LiveId" clId="{159819AE-3381-4CD3-ADA4-EC4C3E111DFA}" dt="2019-12-14T07:04:12.528" v="3869"/>
          <ac:spMkLst>
            <pc:docMk/>
            <pc:sldMk cId="1951824377" sldId="533"/>
            <ac:spMk id="15" creationId="{8CD103AB-79FC-4F03-AF39-E7C5EA6F2100}"/>
          </ac:spMkLst>
        </pc:spChg>
        <pc:spChg chg="add del mod">
          <ac:chgData name="Sean Feldman" userId="c0f75423fe67f72e" providerId="LiveId" clId="{159819AE-3381-4CD3-ADA4-EC4C3E111DFA}" dt="2019-12-14T07:04:47.166" v="4279"/>
          <ac:spMkLst>
            <pc:docMk/>
            <pc:sldMk cId="1951824377" sldId="533"/>
            <ac:spMk id="16" creationId="{23276B3A-FEEC-4DCA-A021-3A8CFCE50851}"/>
          </ac:spMkLst>
        </pc:spChg>
        <pc:spChg chg="add mod">
          <ac:chgData name="Sean Feldman" userId="c0f75423fe67f72e" providerId="LiveId" clId="{159819AE-3381-4CD3-ADA4-EC4C3E111DFA}" dt="2019-12-14T07:04:47.167" v="4282"/>
          <ac:spMkLst>
            <pc:docMk/>
            <pc:sldMk cId="1951824377" sldId="533"/>
            <ac:spMk id="17" creationId="{70F8B389-237C-4184-9CC3-A202D5DCDB3B}"/>
          </ac:spMkLst>
        </pc:spChg>
      </pc:sldChg>
      <pc:sldChg chg="addSp delSp modSp">
        <pc:chgData name="Sean Feldman" userId="c0f75423fe67f72e" providerId="LiveId" clId="{159819AE-3381-4CD3-ADA4-EC4C3E111DFA}" dt="2019-12-14T07:04:47.171" v="4292"/>
        <pc:sldMkLst>
          <pc:docMk/>
          <pc:sldMk cId="4023031799" sldId="534"/>
        </pc:sldMkLst>
        <pc:spChg chg="add del mod">
          <ac:chgData name="Sean Feldman" userId="c0f75423fe67f72e" providerId="LiveId" clId="{159819AE-3381-4CD3-ADA4-EC4C3E111DFA}" dt="2019-12-14T07:00:16.857" v="1153"/>
          <ac:spMkLst>
            <pc:docMk/>
            <pc:sldMk cId="4023031799" sldId="534"/>
            <ac:spMk id="2" creationId="{72947EE2-4678-41F9-BA02-CA54B85B5813}"/>
          </ac:spMkLst>
        </pc:spChg>
        <pc:spChg chg="add del mod">
          <ac:chgData name="Sean Feldman" userId="c0f75423fe67f72e" providerId="LiveId" clId="{159819AE-3381-4CD3-ADA4-EC4C3E111DFA}" dt="2019-12-14T07:02:52.686" v="1623"/>
          <ac:spMkLst>
            <pc:docMk/>
            <pc:sldMk cId="4023031799" sldId="534"/>
            <ac:spMk id="4" creationId="{4B40DCC0-DBF0-487C-9E65-48AA22584885}"/>
          </ac:spMkLst>
        </pc:spChg>
        <pc:spChg chg="add del mod">
          <ac:chgData name="Sean Feldman" userId="c0f75423fe67f72e" providerId="LiveId" clId="{159819AE-3381-4CD3-ADA4-EC4C3E111DFA}" dt="2019-12-14T07:03:20.481" v="2035"/>
          <ac:spMkLst>
            <pc:docMk/>
            <pc:sldMk cId="4023031799" sldId="534"/>
            <ac:spMk id="5" creationId="{941CE846-3AFD-4421-878C-2A5BD934AC43}"/>
          </ac:spMkLst>
        </pc:spChg>
        <pc:spChg chg="add del mod">
          <ac:chgData name="Sean Feldman" userId="c0f75423fe67f72e" providerId="LiveId" clId="{159819AE-3381-4CD3-ADA4-EC4C3E111DFA}" dt="2019-12-14T07:03:41.225" v="2525"/>
          <ac:spMkLst>
            <pc:docMk/>
            <pc:sldMk cId="4023031799" sldId="534"/>
            <ac:spMk id="6" creationId="{05D7F790-ED25-476C-A799-A7F4973DBD5E}"/>
          </ac:spMkLst>
        </pc:spChg>
        <pc:spChg chg="add del mod">
          <ac:chgData name="Sean Feldman" userId="c0f75423fe67f72e" providerId="LiveId" clId="{159819AE-3381-4CD3-ADA4-EC4C3E111DFA}" dt="2019-12-14T07:03:48.260" v="2995"/>
          <ac:spMkLst>
            <pc:docMk/>
            <pc:sldMk cId="4023031799" sldId="534"/>
            <ac:spMk id="7" creationId="{22414E05-3D3E-4F17-BD58-21EA5C5F975A}"/>
          </ac:spMkLst>
        </pc:spChg>
        <pc:spChg chg="add del mod">
          <ac:chgData name="Sean Feldman" userId="c0f75423fe67f72e" providerId="LiveId" clId="{159819AE-3381-4CD3-ADA4-EC4C3E111DFA}" dt="2019-12-14T07:03:52.256" v="3407"/>
          <ac:spMkLst>
            <pc:docMk/>
            <pc:sldMk cId="4023031799" sldId="534"/>
            <ac:spMk id="8" creationId="{3DEA95C5-582C-4C40-94B6-5EE6B48D2170}"/>
          </ac:spMkLst>
        </pc:spChg>
        <pc:spChg chg="add del mod">
          <ac:chgData name="Sean Feldman" userId="c0f75423fe67f72e" providerId="LiveId" clId="{159819AE-3381-4CD3-ADA4-EC4C3E111DFA}" dt="2019-12-14T07:04:12.531" v="3877"/>
          <ac:spMkLst>
            <pc:docMk/>
            <pc:sldMk cId="4023031799" sldId="534"/>
            <ac:spMk id="9" creationId="{A5064C01-A70F-412E-A057-D4F94881D4E6}"/>
          </ac:spMkLst>
        </pc:spChg>
        <pc:spChg chg="add del mod">
          <ac:chgData name="Sean Feldman" userId="c0f75423fe67f72e" providerId="LiveId" clId="{159819AE-3381-4CD3-ADA4-EC4C3E111DFA}" dt="2019-12-14T07:04:47.169" v="4289"/>
          <ac:spMkLst>
            <pc:docMk/>
            <pc:sldMk cId="4023031799" sldId="534"/>
            <ac:spMk id="10" creationId="{E829C9D5-364F-4EA0-A397-C5F27858C1C4}"/>
          </ac:spMkLst>
        </pc:spChg>
        <pc:spChg chg="add mod">
          <ac:chgData name="Sean Feldman" userId="c0f75423fe67f72e" providerId="LiveId" clId="{159819AE-3381-4CD3-ADA4-EC4C3E111DFA}" dt="2019-12-14T07:04:47.171" v="4292"/>
          <ac:spMkLst>
            <pc:docMk/>
            <pc:sldMk cId="4023031799" sldId="534"/>
            <ac:spMk id="11" creationId="{BF838DF0-FCBB-4979-BFEA-5A4834AA70F1}"/>
          </ac:spMkLst>
        </pc:spChg>
      </pc:sldChg>
      <pc:sldChg chg="addSp delSp modSp">
        <pc:chgData name="Sean Feldman" userId="c0f75423fe67f72e" providerId="LiveId" clId="{159819AE-3381-4CD3-ADA4-EC4C3E111DFA}" dt="2019-12-14T07:04:47.173" v="4297"/>
        <pc:sldMkLst>
          <pc:docMk/>
          <pc:sldMk cId="2085839891" sldId="535"/>
        </pc:sldMkLst>
        <pc:spChg chg="add del mod">
          <ac:chgData name="Sean Feldman" userId="c0f75423fe67f72e" providerId="LiveId" clId="{159819AE-3381-4CD3-ADA4-EC4C3E111DFA}" dt="2019-12-14T07:00:16.858" v="1158"/>
          <ac:spMkLst>
            <pc:docMk/>
            <pc:sldMk cId="2085839891" sldId="535"/>
            <ac:spMk id="2" creationId="{EA724924-513F-478E-83DE-82BEE2CBEAF5}"/>
          </ac:spMkLst>
        </pc:spChg>
        <pc:spChg chg="add del mod">
          <ac:chgData name="Sean Feldman" userId="c0f75423fe67f72e" providerId="LiveId" clId="{159819AE-3381-4CD3-ADA4-EC4C3E111DFA}" dt="2019-12-14T07:02:52.688" v="1627"/>
          <ac:spMkLst>
            <pc:docMk/>
            <pc:sldMk cId="2085839891" sldId="535"/>
            <ac:spMk id="3" creationId="{BFB69C34-7B14-4CD5-9CB3-531B1D692195}"/>
          </ac:spMkLst>
        </pc:spChg>
        <pc:spChg chg="add del mod">
          <ac:chgData name="Sean Feldman" userId="c0f75423fe67f72e" providerId="LiveId" clId="{159819AE-3381-4CD3-ADA4-EC4C3E111DFA}" dt="2019-12-14T07:03:20.483" v="2040"/>
          <ac:spMkLst>
            <pc:docMk/>
            <pc:sldMk cId="2085839891" sldId="535"/>
            <ac:spMk id="4" creationId="{FBE5DAAB-59C7-44F8-BBFA-49C097A0DBAF}"/>
          </ac:spMkLst>
        </pc:spChg>
        <pc:spChg chg="add del mod">
          <ac:chgData name="Sean Feldman" userId="c0f75423fe67f72e" providerId="LiveId" clId="{159819AE-3381-4CD3-ADA4-EC4C3E111DFA}" dt="2019-12-14T07:03:41.227" v="2530"/>
          <ac:spMkLst>
            <pc:docMk/>
            <pc:sldMk cId="2085839891" sldId="535"/>
            <ac:spMk id="5" creationId="{7F2B2887-B0E6-4B1C-A099-D18056C2675B}"/>
          </ac:spMkLst>
        </pc:spChg>
        <pc:spChg chg="add del mod">
          <ac:chgData name="Sean Feldman" userId="c0f75423fe67f72e" providerId="LiveId" clId="{159819AE-3381-4CD3-ADA4-EC4C3E111DFA}" dt="2019-12-14T07:03:48.261" v="2999"/>
          <ac:spMkLst>
            <pc:docMk/>
            <pc:sldMk cId="2085839891" sldId="535"/>
            <ac:spMk id="7" creationId="{BF72097D-B77F-4F38-998F-20A0E83A3583}"/>
          </ac:spMkLst>
        </pc:spChg>
        <pc:spChg chg="add del mod">
          <ac:chgData name="Sean Feldman" userId="c0f75423fe67f72e" providerId="LiveId" clId="{159819AE-3381-4CD3-ADA4-EC4C3E111DFA}" dt="2019-12-14T07:03:52.258" v="3412"/>
          <ac:spMkLst>
            <pc:docMk/>
            <pc:sldMk cId="2085839891" sldId="535"/>
            <ac:spMk id="8" creationId="{7E949D3D-51CC-4FBA-84C2-E22ACD9FF6C0}"/>
          </ac:spMkLst>
        </pc:spChg>
        <pc:spChg chg="add del mod">
          <ac:chgData name="Sean Feldman" userId="c0f75423fe67f72e" providerId="LiveId" clId="{159819AE-3381-4CD3-ADA4-EC4C3E111DFA}" dt="2019-12-14T07:04:12.532" v="3881"/>
          <ac:spMkLst>
            <pc:docMk/>
            <pc:sldMk cId="2085839891" sldId="535"/>
            <ac:spMk id="9" creationId="{3308072D-250C-40A1-BD5C-97FCE30D6C8B}"/>
          </ac:spMkLst>
        </pc:spChg>
        <pc:spChg chg="add del mod">
          <ac:chgData name="Sean Feldman" userId="c0f75423fe67f72e" providerId="LiveId" clId="{159819AE-3381-4CD3-ADA4-EC4C3E111DFA}" dt="2019-12-14T07:04:47.171" v="4294"/>
          <ac:spMkLst>
            <pc:docMk/>
            <pc:sldMk cId="2085839891" sldId="535"/>
            <ac:spMk id="10" creationId="{7E6E4A06-CFCC-48FD-A12C-084DBE0DA75D}"/>
          </ac:spMkLst>
        </pc:spChg>
        <pc:spChg chg="add mod">
          <ac:chgData name="Sean Feldman" userId="c0f75423fe67f72e" providerId="LiveId" clId="{159819AE-3381-4CD3-ADA4-EC4C3E111DFA}" dt="2019-12-14T07:04:47.173" v="4297"/>
          <ac:spMkLst>
            <pc:docMk/>
            <pc:sldMk cId="2085839891" sldId="535"/>
            <ac:spMk id="11" creationId="{8418ABE3-0BEC-47B9-9E42-DE2BEBD0B777}"/>
          </ac:spMkLst>
        </pc:spChg>
      </pc:sldChg>
      <pc:sldChg chg="addSp delSp modSp">
        <pc:chgData name="Sean Feldman" userId="c0f75423fe67f72e" providerId="LiveId" clId="{159819AE-3381-4CD3-ADA4-EC4C3E111DFA}" dt="2019-12-14T07:04:47.174" v="4302"/>
        <pc:sldMkLst>
          <pc:docMk/>
          <pc:sldMk cId="1582808516" sldId="536"/>
        </pc:sldMkLst>
        <pc:spChg chg="add del mod">
          <ac:chgData name="Sean Feldman" userId="c0f75423fe67f72e" providerId="LiveId" clId="{159819AE-3381-4CD3-ADA4-EC4C3E111DFA}" dt="2019-12-14T07:00:16.860" v="1163"/>
          <ac:spMkLst>
            <pc:docMk/>
            <pc:sldMk cId="1582808516" sldId="536"/>
            <ac:spMk id="5" creationId="{D8E125F8-E848-48E9-B13F-C153D1517D19}"/>
          </ac:spMkLst>
        </pc:spChg>
        <pc:spChg chg="add del mod">
          <ac:chgData name="Sean Feldman" userId="c0f75423fe67f72e" providerId="LiveId" clId="{159819AE-3381-4CD3-ADA4-EC4C3E111DFA}" dt="2019-12-14T07:02:52.689" v="1631"/>
          <ac:spMkLst>
            <pc:docMk/>
            <pc:sldMk cId="1582808516" sldId="536"/>
            <ac:spMk id="6" creationId="{F74AEC4A-6E19-4DE5-A077-9D4FC422459C}"/>
          </ac:spMkLst>
        </pc:spChg>
        <pc:spChg chg="add del mod">
          <ac:chgData name="Sean Feldman" userId="c0f75423fe67f72e" providerId="LiveId" clId="{159819AE-3381-4CD3-ADA4-EC4C3E111DFA}" dt="2019-12-14T07:03:20.485" v="2045"/>
          <ac:spMkLst>
            <pc:docMk/>
            <pc:sldMk cId="1582808516" sldId="536"/>
            <ac:spMk id="7" creationId="{105DD6A2-1CDA-4DF2-8BA1-62A389618A17}"/>
          </ac:spMkLst>
        </pc:spChg>
        <pc:spChg chg="add del mod">
          <ac:chgData name="Sean Feldman" userId="c0f75423fe67f72e" providerId="LiveId" clId="{159819AE-3381-4CD3-ADA4-EC4C3E111DFA}" dt="2019-12-14T07:03:41.228" v="2535"/>
          <ac:spMkLst>
            <pc:docMk/>
            <pc:sldMk cId="1582808516" sldId="536"/>
            <ac:spMk id="8" creationId="{7BC23C25-05B3-4B28-B049-F513A5BED8E8}"/>
          </ac:spMkLst>
        </pc:spChg>
        <pc:spChg chg="add del mod">
          <ac:chgData name="Sean Feldman" userId="c0f75423fe67f72e" providerId="LiveId" clId="{159819AE-3381-4CD3-ADA4-EC4C3E111DFA}" dt="2019-12-14T07:03:48.262" v="3003"/>
          <ac:spMkLst>
            <pc:docMk/>
            <pc:sldMk cId="1582808516" sldId="536"/>
            <ac:spMk id="9" creationId="{6EB1FA60-F57A-4A5A-BDB0-E05233E29F87}"/>
          </ac:spMkLst>
        </pc:spChg>
        <pc:spChg chg="add del mod">
          <ac:chgData name="Sean Feldman" userId="c0f75423fe67f72e" providerId="LiveId" clId="{159819AE-3381-4CD3-ADA4-EC4C3E111DFA}" dt="2019-12-14T07:03:52.260" v="3417"/>
          <ac:spMkLst>
            <pc:docMk/>
            <pc:sldMk cId="1582808516" sldId="536"/>
            <ac:spMk id="10" creationId="{3B3A9E8A-AB38-4E47-A0FE-26D08D586D9A}"/>
          </ac:spMkLst>
        </pc:spChg>
        <pc:spChg chg="add del mod">
          <ac:chgData name="Sean Feldman" userId="c0f75423fe67f72e" providerId="LiveId" clId="{159819AE-3381-4CD3-ADA4-EC4C3E111DFA}" dt="2019-12-14T07:04:12.533" v="3885"/>
          <ac:spMkLst>
            <pc:docMk/>
            <pc:sldMk cId="1582808516" sldId="536"/>
            <ac:spMk id="11" creationId="{C26BE98F-B7A1-4B85-9D8C-0B0AB1BCD03B}"/>
          </ac:spMkLst>
        </pc:spChg>
        <pc:spChg chg="add del mod">
          <ac:chgData name="Sean Feldman" userId="c0f75423fe67f72e" providerId="LiveId" clId="{159819AE-3381-4CD3-ADA4-EC4C3E111DFA}" dt="2019-12-14T07:04:47.173" v="4299"/>
          <ac:spMkLst>
            <pc:docMk/>
            <pc:sldMk cId="1582808516" sldId="536"/>
            <ac:spMk id="12" creationId="{BAFAD0AF-2BD8-4A92-BCA2-62272639624E}"/>
          </ac:spMkLst>
        </pc:spChg>
        <pc:spChg chg="add mod">
          <ac:chgData name="Sean Feldman" userId="c0f75423fe67f72e" providerId="LiveId" clId="{159819AE-3381-4CD3-ADA4-EC4C3E111DFA}" dt="2019-12-14T07:04:47.174" v="4302"/>
          <ac:spMkLst>
            <pc:docMk/>
            <pc:sldMk cId="1582808516" sldId="536"/>
            <ac:spMk id="13" creationId="{9C53077E-AB70-41FD-A73C-CFBC143E8FD2}"/>
          </ac:spMkLst>
        </pc:spChg>
      </pc:sldChg>
      <pc:sldChg chg="addSp delSp modSp">
        <pc:chgData name="Sean Feldman" userId="c0f75423fe67f72e" providerId="LiveId" clId="{159819AE-3381-4CD3-ADA4-EC4C3E111DFA}" dt="2019-12-14T07:04:47.178" v="4312"/>
        <pc:sldMkLst>
          <pc:docMk/>
          <pc:sldMk cId="195570057" sldId="537"/>
        </pc:sldMkLst>
        <pc:spChg chg="add del mod">
          <ac:chgData name="Sean Feldman" userId="c0f75423fe67f72e" providerId="LiveId" clId="{159819AE-3381-4CD3-ADA4-EC4C3E111DFA}" dt="2019-12-14T07:00:16.864" v="1173"/>
          <ac:spMkLst>
            <pc:docMk/>
            <pc:sldMk cId="195570057" sldId="537"/>
            <ac:spMk id="2" creationId="{B36C137B-EAD6-4E6F-ABEB-6F6EAC3B6B97}"/>
          </ac:spMkLst>
        </pc:spChg>
        <pc:spChg chg="add del mod">
          <ac:chgData name="Sean Feldman" userId="c0f75423fe67f72e" providerId="LiveId" clId="{159819AE-3381-4CD3-ADA4-EC4C3E111DFA}" dt="2019-12-14T07:02:52.691" v="1639"/>
          <ac:spMkLst>
            <pc:docMk/>
            <pc:sldMk cId="195570057" sldId="537"/>
            <ac:spMk id="3" creationId="{4DEAAFF4-A95E-491E-A390-3BAA80526CBD}"/>
          </ac:spMkLst>
        </pc:spChg>
        <pc:spChg chg="add del mod">
          <ac:chgData name="Sean Feldman" userId="c0f75423fe67f72e" providerId="LiveId" clId="{159819AE-3381-4CD3-ADA4-EC4C3E111DFA}" dt="2019-12-14T07:03:20.489" v="2055"/>
          <ac:spMkLst>
            <pc:docMk/>
            <pc:sldMk cId="195570057" sldId="537"/>
            <ac:spMk id="6" creationId="{16D6C8D7-E90F-4933-B960-C40105513B1B}"/>
          </ac:spMkLst>
        </pc:spChg>
        <pc:spChg chg="add del mod">
          <ac:chgData name="Sean Feldman" userId="c0f75423fe67f72e" providerId="LiveId" clId="{159819AE-3381-4CD3-ADA4-EC4C3E111DFA}" dt="2019-12-14T07:03:41.232" v="2545"/>
          <ac:spMkLst>
            <pc:docMk/>
            <pc:sldMk cId="195570057" sldId="537"/>
            <ac:spMk id="7" creationId="{94E12CCE-DE04-4486-BE36-A0F902EB116E}"/>
          </ac:spMkLst>
        </pc:spChg>
        <pc:spChg chg="add del mod">
          <ac:chgData name="Sean Feldman" userId="c0f75423fe67f72e" providerId="LiveId" clId="{159819AE-3381-4CD3-ADA4-EC4C3E111DFA}" dt="2019-12-14T07:03:48.265" v="3011"/>
          <ac:spMkLst>
            <pc:docMk/>
            <pc:sldMk cId="195570057" sldId="537"/>
            <ac:spMk id="8" creationId="{8CA2DDE6-9026-4609-B24A-F886675BCB0C}"/>
          </ac:spMkLst>
        </pc:spChg>
        <pc:spChg chg="add del mod">
          <ac:chgData name="Sean Feldman" userId="c0f75423fe67f72e" providerId="LiveId" clId="{159819AE-3381-4CD3-ADA4-EC4C3E111DFA}" dt="2019-12-14T07:03:52.264" v="3427"/>
          <ac:spMkLst>
            <pc:docMk/>
            <pc:sldMk cId="195570057" sldId="537"/>
            <ac:spMk id="9" creationId="{FCF51CFD-D714-4DF5-BFED-C541F51C2CC2}"/>
          </ac:spMkLst>
        </pc:spChg>
        <pc:spChg chg="add del mod">
          <ac:chgData name="Sean Feldman" userId="c0f75423fe67f72e" providerId="LiveId" clId="{159819AE-3381-4CD3-ADA4-EC4C3E111DFA}" dt="2019-12-14T07:04:12.536" v="3893"/>
          <ac:spMkLst>
            <pc:docMk/>
            <pc:sldMk cId="195570057" sldId="537"/>
            <ac:spMk id="10" creationId="{EB988E74-C7D0-446A-A3BF-BCD0968B0C92}"/>
          </ac:spMkLst>
        </pc:spChg>
        <pc:spChg chg="add del mod">
          <ac:chgData name="Sean Feldman" userId="c0f75423fe67f72e" providerId="LiveId" clId="{159819AE-3381-4CD3-ADA4-EC4C3E111DFA}" dt="2019-12-14T07:04:47.177" v="4309"/>
          <ac:spMkLst>
            <pc:docMk/>
            <pc:sldMk cId="195570057" sldId="537"/>
            <ac:spMk id="11" creationId="{F9376C07-A706-4CE1-A482-2452282F3B2B}"/>
          </ac:spMkLst>
        </pc:spChg>
        <pc:spChg chg="add mod">
          <ac:chgData name="Sean Feldman" userId="c0f75423fe67f72e" providerId="LiveId" clId="{159819AE-3381-4CD3-ADA4-EC4C3E111DFA}" dt="2019-12-14T07:04:47.178" v="4312"/>
          <ac:spMkLst>
            <pc:docMk/>
            <pc:sldMk cId="195570057" sldId="537"/>
            <ac:spMk id="12" creationId="{360D2E70-6C6D-4606-A88D-3FF64A842543}"/>
          </ac:spMkLst>
        </pc:spChg>
      </pc:sldChg>
      <pc:sldChg chg="addSp delSp modSp">
        <pc:chgData name="Sean Feldman" userId="c0f75423fe67f72e" providerId="LiveId" clId="{159819AE-3381-4CD3-ADA4-EC4C3E111DFA}" dt="2019-12-14T07:04:47.180" v="4317"/>
        <pc:sldMkLst>
          <pc:docMk/>
          <pc:sldMk cId="3243605772" sldId="538"/>
        </pc:sldMkLst>
        <pc:spChg chg="add del mod">
          <ac:chgData name="Sean Feldman" userId="c0f75423fe67f72e" providerId="LiveId" clId="{159819AE-3381-4CD3-ADA4-EC4C3E111DFA}" dt="2019-12-14T07:00:16.866" v="1178"/>
          <ac:spMkLst>
            <pc:docMk/>
            <pc:sldMk cId="3243605772" sldId="538"/>
            <ac:spMk id="4" creationId="{F7468629-105C-4D0E-9D04-CD4C2ABF30D0}"/>
          </ac:spMkLst>
        </pc:spChg>
        <pc:spChg chg="add del mod">
          <ac:chgData name="Sean Feldman" userId="c0f75423fe67f72e" providerId="LiveId" clId="{159819AE-3381-4CD3-ADA4-EC4C3E111DFA}" dt="2019-12-14T07:02:52.693" v="1643"/>
          <ac:spMkLst>
            <pc:docMk/>
            <pc:sldMk cId="3243605772" sldId="538"/>
            <ac:spMk id="5" creationId="{871799B5-1C7C-47E1-841F-0962B026AF54}"/>
          </ac:spMkLst>
        </pc:spChg>
        <pc:spChg chg="add del mod">
          <ac:chgData name="Sean Feldman" userId="c0f75423fe67f72e" providerId="LiveId" clId="{159819AE-3381-4CD3-ADA4-EC4C3E111DFA}" dt="2019-12-14T07:03:20.491" v="2060"/>
          <ac:spMkLst>
            <pc:docMk/>
            <pc:sldMk cId="3243605772" sldId="538"/>
            <ac:spMk id="6" creationId="{9C43DC2B-B2A1-45CF-ABEB-1E26CAD25BC8}"/>
          </ac:spMkLst>
        </pc:spChg>
        <pc:spChg chg="add del mod">
          <ac:chgData name="Sean Feldman" userId="c0f75423fe67f72e" providerId="LiveId" clId="{159819AE-3381-4CD3-ADA4-EC4C3E111DFA}" dt="2019-12-14T07:03:41.234" v="2550"/>
          <ac:spMkLst>
            <pc:docMk/>
            <pc:sldMk cId="3243605772" sldId="538"/>
            <ac:spMk id="7" creationId="{0050664C-27F7-4797-A82A-02BE82FB6163}"/>
          </ac:spMkLst>
        </pc:spChg>
        <pc:spChg chg="add del mod">
          <ac:chgData name="Sean Feldman" userId="c0f75423fe67f72e" providerId="LiveId" clId="{159819AE-3381-4CD3-ADA4-EC4C3E111DFA}" dt="2019-12-14T07:03:48.267" v="3015"/>
          <ac:spMkLst>
            <pc:docMk/>
            <pc:sldMk cId="3243605772" sldId="538"/>
            <ac:spMk id="8" creationId="{F7454844-8BF8-481B-946B-67630F21482F}"/>
          </ac:spMkLst>
        </pc:spChg>
        <pc:spChg chg="add del mod">
          <ac:chgData name="Sean Feldman" userId="c0f75423fe67f72e" providerId="LiveId" clId="{159819AE-3381-4CD3-ADA4-EC4C3E111DFA}" dt="2019-12-14T07:03:52.265" v="3432"/>
          <ac:spMkLst>
            <pc:docMk/>
            <pc:sldMk cId="3243605772" sldId="538"/>
            <ac:spMk id="9" creationId="{DBDE05F9-2A50-4508-8D24-547A76F4744F}"/>
          </ac:spMkLst>
        </pc:spChg>
        <pc:spChg chg="add del mod">
          <ac:chgData name="Sean Feldman" userId="c0f75423fe67f72e" providerId="LiveId" clId="{159819AE-3381-4CD3-ADA4-EC4C3E111DFA}" dt="2019-12-14T07:04:12.537" v="3897"/>
          <ac:spMkLst>
            <pc:docMk/>
            <pc:sldMk cId="3243605772" sldId="538"/>
            <ac:spMk id="10" creationId="{EB70811F-7D66-4E0A-86AA-2DA831F62183}"/>
          </ac:spMkLst>
        </pc:spChg>
        <pc:spChg chg="add del mod">
          <ac:chgData name="Sean Feldman" userId="c0f75423fe67f72e" providerId="LiveId" clId="{159819AE-3381-4CD3-ADA4-EC4C3E111DFA}" dt="2019-12-14T07:04:47.179" v="4314"/>
          <ac:spMkLst>
            <pc:docMk/>
            <pc:sldMk cId="3243605772" sldId="538"/>
            <ac:spMk id="11" creationId="{120CDECD-AF9E-471D-BA33-34566595CD28}"/>
          </ac:spMkLst>
        </pc:spChg>
        <pc:spChg chg="add mod">
          <ac:chgData name="Sean Feldman" userId="c0f75423fe67f72e" providerId="LiveId" clId="{159819AE-3381-4CD3-ADA4-EC4C3E111DFA}" dt="2019-12-14T07:04:47.180" v="4317"/>
          <ac:spMkLst>
            <pc:docMk/>
            <pc:sldMk cId="3243605772" sldId="538"/>
            <ac:spMk id="12" creationId="{23F5DB3C-B739-45B9-A3BD-FC164F46E5DF}"/>
          </ac:spMkLst>
        </pc:spChg>
      </pc:sldChg>
      <pc:sldChg chg="addSp delSp modSp">
        <pc:chgData name="Sean Feldman" userId="c0f75423fe67f72e" providerId="LiveId" clId="{159819AE-3381-4CD3-ADA4-EC4C3E111DFA}" dt="2019-12-14T07:04:47.182" v="4322"/>
        <pc:sldMkLst>
          <pc:docMk/>
          <pc:sldMk cId="969011329" sldId="539"/>
        </pc:sldMkLst>
        <pc:spChg chg="add del mod">
          <ac:chgData name="Sean Feldman" userId="c0f75423fe67f72e" providerId="LiveId" clId="{159819AE-3381-4CD3-ADA4-EC4C3E111DFA}" dt="2019-12-14T07:00:16.868" v="1183"/>
          <ac:spMkLst>
            <pc:docMk/>
            <pc:sldMk cId="969011329" sldId="539"/>
            <ac:spMk id="3" creationId="{0CD6EF22-41C7-4823-A7BD-24A7531C4B82}"/>
          </ac:spMkLst>
        </pc:spChg>
        <pc:spChg chg="add del mod">
          <ac:chgData name="Sean Feldman" userId="c0f75423fe67f72e" providerId="LiveId" clId="{159819AE-3381-4CD3-ADA4-EC4C3E111DFA}" dt="2019-12-14T07:02:52.694" v="1647"/>
          <ac:spMkLst>
            <pc:docMk/>
            <pc:sldMk cId="969011329" sldId="539"/>
            <ac:spMk id="4" creationId="{76B64159-6C62-4EE0-9C7E-FD288A83FEB9}"/>
          </ac:spMkLst>
        </pc:spChg>
        <pc:spChg chg="add del mod">
          <ac:chgData name="Sean Feldman" userId="c0f75423fe67f72e" providerId="LiveId" clId="{159819AE-3381-4CD3-ADA4-EC4C3E111DFA}" dt="2019-12-14T07:03:20.493" v="2065"/>
          <ac:spMkLst>
            <pc:docMk/>
            <pc:sldMk cId="969011329" sldId="539"/>
            <ac:spMk id="5" creationId="{B623778F-E17F-4D85-A7F9-7B106762529D}"/>
          </ac:spMkLst>
        </pc:spChg>
        <pc:spChg chg="add del mod">
          <ac:chgData name="Sean Feldman" userId="c0f75423fe67f72e" providerId="LiveId" clId="{159819AE-3381-4CD3-ADA4-EC4C3E111DFA}" dt="2019-12-14T07:03:41.236" v="2555"/>
          <ac:spMkLst>
            <pc:docMk/>
            <pc:sldMk cId="969011329" sldId="539"/>
            <ac:spMk id="6" creationId="{E49030DA-F27F-4F39-BC07-561E902782D8}"/>
          </ac:spMkLst>
        </pc:spChg>
        <pc:spChg chg="add del mod">
          <ac:chgData name="Sean Feldman" userId="c0f75423fe67f72e" providerId="LiveId" clId="{159819AE-3381-4CD3-ADA4-EC4C3E111DFA}" dt="2019-12-14T07:03:48.268" v="3019"/>
          <ac:spMkLst>
            <pc:docMk/>
            <pc:sldMk cId="969011329" sldId="539"/>
            <ac:spMk id="7" creationId="{24BE2894-CB74-4445-91F4-045AB53B05E4}"/>
          </ac:spMkLst>
        </pc:spChg>
        <pc:spChg chg="add del mod">
          <ac:chgData name="Sean Feldman" userId="c0f75423fe67f72e" providerId="LiveId" clId="{159819AE-3381-4CD3-ADA4-EC4C3E111DFA}" dt="2019-12-14T07:03:52.267" v="3437"/>
          <ac:spMkLst>
            <pc:docMk/>
            <pc:sldMk cId="969011329" sldId="539"/>
            <ac:spMk id="8" creationId="{4C5EBAC9-FF07-40D5-9B04-CB4D2B14746E}"/>
          </ac:spMkLst>
        </pc:spChg>
        <pc:spChg chg="add del mod">
          <ac:chgData name="Sean Feldman" userId="c0f75423fe67f72e" providerId="LiveId" clId="{159819AE-3381-4CD3-ADA4-EC4C3E111DFA}" dt="2019-12-14T07:04:12.539" v="3901"/>
          <ac:spMkLst>
            <pc:docMk/>
            <pc:sldMk cId="969011329" sldId="539"/>
            <ac:spMk id="10" creationId="{F006052B-8183-4692-A276-BA27ABB0F799}"/>
          </ac:spMkLst>
        </pc:spChg>
        <pc:spChg chg="add del mod">
          <ac:chgData name="Sean Feldman" userId="c0f75423fe67f72e" providerId="LiveId" clId="{159819AE-3381-4CD3-ADA4-EC4C3E111DFA}" dt="2019-12-14T07:04:47.181" v="4319"/>
          <ac:spMkLst>
            <pc:docMk/>
            <pc:sldMk cId="969011329" sldId="539"/>
            <ac:spMk id="11" creationId="{D6B20EE8-3D75-4D79-9405-28E49D9DF7BA}"/>
          </ac:spMkLst>
        </pc:spChg>
        <pc:spChg chg="add mod">
          <ac:chgData name="Sean Feldman" userId="c0f75423fe67f72e" providerId="LiveId" clId="{159819AE-3381-4CD3-ADA4-EC4C3E111DFA}" dt="2019-12-14T07:04:47.182" v="4322"/>
          <ac:spMkLst>
            <pc:docMk/>
            <pc:sldMk cId="969011329" sldId="539"/>
            <ac:spMk id="12" creationId="{4D1E024F-2644-4177-9023-35286B37E3FA}"/>
          </ac:spMkLst>
        </pc:spChg>
      </pc:sldChg>
      <pc:sldChg chg="addSp delSp modSp">
        <pc:chgData name="Sean Feldman" userId="c0f75423fe67f72e" providerId="LiveId" clId="{159819AE-3381-4CD3-ADA4-EC4C3E111DFA}" dt="2019-12-14T07:04:47.165" v="4277"/>
        <pc:sldMkLst>
          <pc:docMk/>
          <pc:sldMk cId="4081758911" sldId="540"/>
        </pc:sldMkLst>
        <pc:spChg chg="add del mod">
          <ac:chgData name="Sean Feldman" userId="c0f75423fe67f72e" providerId="LiveId" clId="{159819AE-3381-4CD3-ADA4-EC4C3E111DFA}" dt="2019-12-14T07:00:16.851" v="1138"/>
          <ac:spMkLst>
            <pc:docMk/>
            <pc:sldMk cId="4081758911" sldId="540"/>
            <ac:spMk id="2" creationId="{43426178-F420-4833-8B0B-7795F4E052BC}"/>
          </ac:spMkLst>
        </pc:spChg>
        <pc:spChg chg="add del mod">
          <ac:chgData name="Sean Feldman" userId="c0f75423fe67f72e" providerId="LiveId" clId="{159819AE-3381-4CD3-ADA4-EC4C3E111DFA}" dt="2019-12-14T07:02:52.682" v="1611"/>
          <ac:spMkLst>
            <pc:docMk/>
            <pc:sldMk cId="4081758911" sldId="540"/>
            <ac:spMk id="3" creationId="{DE8C592B-8EAB-42A8-8553-801B15EDDF8C}"/>
          </ac:spMkLst>
        </pc:spChg>
        <pc:spChg chg="add del mod">
          <ac:chgData name="Sean Feldman" userId="c0f75423fe67f72e" providerId="LiveId" clId="{159819AE-3381-4CD3-ADA4-EC4C3E111DFA}" dt="2019-12-14T07:03:20.475" v="2020"/>
          <ac:spMkLst>
            <pc:docMk/>
            <pc:sldMk cId="4081758911" sldId="540"/>
            <ac:spMk id="6" creationId="{16F154C7-F85D-409F-87C6-E7C6217533D0}"/>
          </ac:spMkLst>
        </pc:spChg>
        <pc:spChg chg="add del mod">
          <ac:chgData name="Sean Feldman" userId="c0f75423fe67f72e" providerId="LiveId" clId="{159819AE-3381-4CD3-ADA4-EC4C3E111DFA}" dt="2019-12-14T07:03:41.219" v="2510"/>
          <ac:spMkLst>
            <pc:docMk/>
            <pc:sldMk cId="4081758911" sldId="540"/>
            <ac:spMk id="7" creationId="{94073529-E955-4FF0-8A06-0EF02F48AC53}"/>
          </ac:spMkLst>
        </pc:spChg>
        <pc:spChg chg="add del mod">
          <ac:chgData name="Sean Feldman" userId="c0f75423fe67f72e" providerId="LiveId" clId="{159819AE-3381-4CD3-ADA4-EC4C3E111DFA}" dt="2019-12-14T07:03:48.256" v="2983"/>
          <ac:spMkLst>
            <pc:docMk/>
            <pc:sldMk cId="4081758911" sldId="540"/>
            <ac:spMk id="8" creationId="{62F25D2C-27BB-4744-A964-1383BB007379}"/>
          </ac:spMkLst>
        </pc:spChg>
        <pc:spChg chg="add del mod">
          <ac:chgData name="Sean Feldman" userId="c0f75423fe67f72e" providerId="LiveId" clId="{159819AE-3381-4CD3-ADA4-EC4C3E111DFA}" dt="2019-12-14T07:03:52.251" v="3392"/>
          <ac:spMkLst>
            <pc:docMk/>
            <pc:sldMk cId="4081758911" sldId="540"/>
            <ac:spMk id="9" creationId="{6460062A-D0F0-467E-B1CB-1EE32656DCCA}"/>
          </ac:spMkLst>
        </pc:spChg>
        <pc:spChg chg="add del mod">
          <ac:chgData name="Sean Feldman" userId="c0f75423fe67f72e" providerId="LiveId" clId="{159819AE-3381-4CD3-ADA4-EC4C3E111DFA}" dt="2019-12-14T07:04:12.527" v="3865"/>
          <ac:spMkLst>
            <pc:docMk/>
            <pc:sldMk cId="4081758911" sldId="540"/>
            <ac:spMk id="10" creationId="{E3485BC2-5021-4BBF-8393-6DB633BB8551}"/>
          </ac:spMkLst>
        </pc:spChg>
        <pc:spChg chg="add del mod">
          <ac:chgData name="Sean Feldman" userId="c0f75423fe67f72e" providerId="LiveId" clId="{159819AE-3381-4CD3-ADA4-EC4C3E111DFA}" dt="2019-12-14T07:04:47.164" v="4274"/>
          <ac:spMkLst>
            <pc:docMk/>
            <pc:sldMk cId="4081758911" sldId="540"/>
            <ac:spMk id="11" creationId="{774303DE-0243-4449-8441-22B1476C531E}"/>
          </ac:spMkLst>
        </pc:spChg>
        <pc:spChg chg="add mod">
          <ac:chgData name="Sean Feldman" userId="c0f75423fe67f72e" providerId="LiveId" clId="{159819AE-3381-4CD3-ADA4-EC4C3E111DFA}" dt="2019-12-14T07:04:47.165" v="4277"/>
          <ac:spMkLst>
            <pc:docMk/>
            <pc:sldMk cId="4081758911" sldId="540"/>
            <ac:spMk id="12" creationId="{252913CB-58DE-49B3-ABFA-DEBC7E9E1DE0}"/>
          </ac:spMkLst>
        </pc:spChg>
      </pc:sldChg>
      <pc:sldChg chg="addSp delSp modSp">
        <pc:chgData name="Sean Feldman" userId="c0f75423fe67f72e" providerId="LiveId" clId="{159819AE-3381-4CD3-ADA4-EC4C3E111DFA}" dt="2019-12-14T07:04:47.188" v="4337"/>
        <pc:sldMkLst>
          <pc:docMk/>
          <pc:sldMk cId="602255212" sldId="541"/>
        </pc:sldMkLst>
        <pc:spChg chg="add del mod">
          <ac:chgData name="Sean Feldman" userId="c0f75423fe67f72e" providerId="LiveId" clId="{159819AE-3381-4CD3-ADA4-EC4C3E111DFA}" dt="2019-12-14T07:00:16.873" v="1198"/>
          <ac:spMkLst>
            <pc:docMk/>
            <pc:sldMk cId="602255212" sldId="541"/>
            <ac:spMk id="2" creationId="{32158EAF-C8B7-4C3E-A990-757688897F29}"/>
          </ac:spMkLst>
        </pc:spChg>
        <pc:spChg chg="add del mod">
          <ac:chgData name="Sean Feldman" userId="c0f75423fe67f72e" providerId="LiveId" clId="{159819AE-3381-4CD3-ADA4-EC4C3E111DFA}" dt="2019-12-14T07:02:52.698" v="1659"/>
          <ac:spMkLst>
            <pc:docMk/>
            <pc:sldMk cId="602255212" sldId="541"/>
            <ac:spMk id="3" creationId="{162C8229-23AF-4677-A11E-022CB3D3B8FD}"/>
          </ac:spMkLst>
        </pc:spChg>
        <pc:spChg chg="add del mod">
          <ac:chgData name="Sean Feldman" userId="c0f75423fe67f72e" providerId="LiveId" clId="{159819AE-3381-4CD3-ADA4-EC4C3E111DFA}" dt="2019-12-14T07:03:20.499" v="2080"/>
          <ac:spMkLst>
            <pc:docMk/>
            <pc:sldMk cId="602255212" sldId="541"/>
            <ac:spMk id="6" creationId="{F9C05C6A-61AE-4F0A-A3DA-0492FC5C97A5}"/>
          </ac:spMkLst>
        </pc:spChg>
        <pc:spChg chg="add del mod">
          <ac:chgData name="Sean Feldman" userId="c0f75423fe67f72e" providerId="LiveId" clId="{159819AE-3381-4CD3-ADA4-EC4C3E111DFA}" dt="2019-12-14T07:03:41.241" v="2570"/>
          <ac:spMkLst>
            <pc:docMk/>
            <pc:sldMk cId="602255212" sldId="541"/>
            <ac:spMk id="7" creationId="{925EE532-FBEC-4D28-8F48-537CD29467F4}"/>
          </ac:spMkLst>
        </pc:spChg>
        <pc:spChg chg="add del mod">
          <ac:chgData name="Sean Feldman" userId="c0f75423fe67f72e" providerId="LiveId" clId="{159819AE-3381-4CD3-ADA4-EC4C3E111DFA}" dt="2019-12-14T07:03:48.272" v="3031"/>
          <ac:spMkLst>
            <pc:docMk/>
            <pc:sldMk cId="602255212" sldId="541"/>
            <ac:spMk id="8" creationId="{392FF401-BCD0-4367-A5A9-35885792FD76}"/>
          </ac:spMkLst>
        </pc:spChg>
        <pc:spChg chg="add del mod">
          <ac:chgData name="Sean Feldman" userId="c0f75423fe67f72e" providerId="LiveId" clId="{159819AE-3381-4CD3-ADA4-EC4C3E111DFA}" dt="2019-12-14T07:03:52.273" v="3452"/>
          <ac:spMkLst>
            <pc:docMk/>
            <pc:sldMk cId="602255212" sldId="541"/>
            <ac:spMk id="9" creationId="{D44480E7-D86F-42B9-AA21-3D4D49581B26}"/>
          </ac:spMkLst>
        </pc:spChg>
        <pc:spChg chg="add del mod">
          <ac:chgData name="Sean Feldman" userId="c0f75423fe67f72e" providerId="LiveId" clId="{159819AE-3381-4CD3-ADA4-EC4C3E111DFA}" dt="2019-12-14T07:04:12.543" v="3913"/>
          <ac:spMkLst>
            <pc:docMk/>
            <pc:sldMk cId="602255212" sldId="541"/>
            <ac:spMk id="10" creationId="{148F0F67-CAA2-4813-ADC0-A659755B75B4}"/>
          </ac:spMkLst>
        </pc:spChg>
        <pc:spChg chg="add del mod">
          <ac:chgData name="Sean Feldman" userId="c0f75423fe67f72e" providerId="LiveId" clId="{159819AE-3381-4CD3-ADA4-EC4C3E111DFA}" dt="2019-12-14T07:04:47.186" v="4334"/>
          <ac:spMkLst>
            <pc:docMk/>
            <pc:sldMk cId="602255212" sldId="541"/>
            <ac:spMk id="11" creationId="{1D613C55-9DC5-42FB-89B4-7D63B21B5474}"/>
          </ac:spMkLst>
        </pc:spChg>
        <pc:spChg chg="add mod">
          <ac:chgData name="Sean Feldman" userId="c0f75423fe67f72e" providerId="LiveId" clId="{159819AE-3381-4CD3-ADA4-EC4C3E111DFA}" dt="2019-12-14T07:04:47.188" v="4337"/>
          <ac:spMkLst>
            <pc:docMk/>
            <pc:sldMk cId="602255212" sldId="541"/>
            <ac:spMk id="12" creationId="{11DA00F9-D681-4011-8F1C-652E2C98CE30}"/>
          </ac:spMkLst>
        </pc:spChg>
      </pc:sldChg>
      <pc:sldChg chg="addSp delSp modSp">
        <pc:chgData name="Sean Feldman" userId="c0f75423fe67f72e" providerId="LiveId" clId="{159819AE-3381-4CD3-ADA4-EC4C3E111DFA}" dt="2019-12-14T07:04:47.190" v="4342"/>
        <pc:sldMkLst>
          <pc:docMk/>
          <pc:sldMk cId="3037848057" sldId="542"/>
        </pc:sldMkLst>
        <pc:spChg chg="add del mod">
          <ac:chgData name="Sean Feldman" userId="c0f75423fe67f72e" providerId="LiveId" clId="{159819AE-3381-4CD3-ADA4-EC4C3E111DFA}" dt="2019-12-14T07:00:16.875" v="1203"/>
          <ac:spMkLst>
            <pc:docMk/>
            <pc:sldMk cId="3037848057" sldId="542"/>
            <ac:spMk id="2" creationId="{06083D5B-0E63-4A5F-A4E7-DA68D68FAAEC}"/>
          </ac:spMkLst>
        </pc:spChg>
        <pc:spChg chg="add del mod">
          <ac:chgData name="Sean Feldman" userId="c0f75423fe67f72e" providerId="LiveId" clId="{159819AE-3381-4CD3-ADA4-EC4C3E111DFA}" dt="2019-12-14T07:02:52.699" v="1663"/>
          <ac:spMkLst>
            <pc:docMk/>
            <pc:sldMk cId="3037848057" sldId="542"/>
            <ac:spMk id="3" creationId="{BC651C44-8AD9-4A82-A91F-72A62677C7A3}"/>
          </ac:spMkLst>
        </pc:spChg>
        <pc:spChg chg="add del mod">
          <ac:chgData name="Sean Feldman" userId="c0f75423fe67f72e" providerId="LiveId" clId="{159819AE-3381-4CD3-ADA4-EC4C3E111DFA}" dt="2019-12-14T07:03:20.501" v="2085"/>
          <ac:spMkLst>
            <pc:docMk/>
            <pc:sldMk cId="3037848057" sldId="542"/>
            <ac:spMk id="5" creationId="{8FA2CCAF-AD44-447B-94A8-9381B6F375BD}"/>
          </ac:spMkLst>
        </pc:spChg>
        <pc:spChg chg="add del mod">
          <ac:chgData name="Sean Feldman" userId="c0f75423fe67f72e" providerId="LiveId" clId="{159819AE-3381-4CD3-ADA4-EC4C3E111DFA}" dt="2019-12-14T07:03:41.243" v="2575"/>
          <ac:spMkLst>
            <pc:docMk/>
            <pc:sldMk cId="3037848057" sldId="542"/>
            <ac:spMk id="6" creationId="{FBC83FBF-7F88-42E3-8C10-03AB694F2F36}"/>
          </ac:spMkLst>
        </pc:spChg>
        <pc:spChg chg="add del mod">
          <ac:chgData name="Sean Feldman" userId="c0f75423fe67f72e" providerId="LiveId" clId="{159819AE-3381-4CD3-ADA4-EC4C3E111DFA}" dt="2019-12-14T07:03:48.273" v="3035"/>
          <ac:spMkLst>
            <pc:docMk/>
            <pc:sldMk cId="3037848057" sldId="542"/>
            <ac:spMk id="8" creationId="{E4866EFA-3221-41B3-B655-49D27657C04A}"/>
          </ac:spMkLst>
        </pc:spChg>
        <pc:spChg chg="add del mod">
          <ac:chgData name="Sean Feldman" userId="c0f75423fe67f72e" providerId="LiveId" clId="{159819AE-3381-4CD3-ADA4-EC4C3E111DFA}" dt="2019-12-14T07:03:52.275" v="3457"/>
          <ac:spMkLst>
            <pc:docMk/>
            <pc:sldMk cId="3037848057" sldId="542"/>
            <ac:spMk id="9" creationId="{5A82B307-96DC-4677-89C6-36A6431789DC}"/>
          </ac:spMkLst>
        </pc:spChg>
        <pc:spChg chg="add del mod">
          <ac:chgData name="Sean Feldman" userId="c0f75423fe67f72e" providerId="LiveId" clId="{159819AE-3381-4CD3-ADA4-EC4C3E111DFA}" dt="2019-12-14T07:04:12.544" v="3917"/>
          <ac:spMkLst>
            <pc:docMk/>
            <pc:sldMk cId="3037848057" sldId="542"/>
            <ac:spMk id="10" creationId="{0DEDAF87-977F-439B-8F03-DDD356CDC508}"/>
          </ac:spMkLst>
        </pc:spChg>
        <pc:spChg chg="add del mod">
          <ac:chgData name="Sean Feldman" userId="c0f75423fe67f72e" providerId="LiveId" clId="{159819AE-3381-4CD3-ADA4-EC4C3E111DFA}" dt="2019-12-14T07:04:47.188" v="4339"/>
          <ac:spMkLst>
            <pc:docMk/>
            <pc:sldMk cId="3037848057" sldId="542"/>
            <ac:spMk id="11" creationId="{F14B3C89-BE4E-4AEE-A7B8-7F6F3270B4F5}"/>
          </ac:spMkLst>
        </pc:spChg>
        <pc:spChg chg="add mod">
          <ac:chgData name="Sean Feldman" userId="c0f75423fe67f72e" providerId="LiveId" clId="{159819AE-3381-4CD3-ADA4-EC4C3E111DFA}" dt="2019-12-14T07:04:47.190" v="4342"/>
          <ac:spMkLst>
            <pc:docMk/>
            <pc:sldMk cId="3037848057" sldId="542"/>
            <ac:spMk id="12" creationId="{68CCCC78-FD3A-4110-9A76-B209727A8708}"/>
          </ac:spMkLst>
        </pc:spChg>
      </pc:sldChg>
      <pc:sldChg chg="addSp delSp modSp">
        <pc:chgData name="Sean Feldman" userId="c0f75423fe67f72e" providerId="LiveId" clId="{159819AE-3381-4CD3-ADA4-EC4C3E111DFA}" dt="2019-12-14T07:04:47.195" v="4357"/>
        <pc:sldMkLst>
          <pc:docMk/>
          <pc:sldMk cId="1595845764" sldId="543"/>
        </pc:sldMkLst>
        <pc:spChg chg="add del mod">
          <ac:chgData name="Sean Feldman" userId="c0f75423fe67f72e" providerId="LiveId" clId="{159819AE-3381-4CD3-ADA4-EC4C3E111DFA}" dt="2019-12-14T07:00:16.881" v="1218"/>
          <ac:spMkLst>
            <pc:docMk/>
            <pc:sldMk cId="1595845764" sldId="543"/>
            <ac:spMk id="2" creationId="{5D29E045-3E64-45A8-AC7E-47974ADB4D18}"/>
          </ac:spMkLst>
        </pc:spChg>
        <pc:spChg chg="add del mod">
          <ac:chgData name="Sean Feldman" userId="c0f75423fe67f72e" providerId="LiveId" clId="{159819AE-3381-4CD3-ADA4-EC4C3E111DFA}" dt="2019-12-14T07:02:52.703" v="1675"/>
          <ac:spMkLst>
            <pc:docMk/>
            <pc:sldMk cId="1595845764" sldId="543"/>
            <ac:spMk id="3" creationId="{24F4B36B-BE42-4070-AC02-366E8DEB4C18}"/>
          </ac:spMkLst>
        </pc:spChg>
        <pc:spChg chg="add del mod">
          <ac:chgData name="Sean Feldman" userId="c0f75423fe67f72e" providerId="LiveId" clId="{159819AE-3381-4CD3-ADA4-EC4C3E111DFA}" dt="2019-12-14T07:03:20.506" v="2100"/>
          <ac:spMkLst>
            <pc:docMk/>
            <pc:sldMk cId="1595845764" sldId="543"/>
            <ac:spMk id="4" creationId="{DD65FC92-16FE-442D-B93C-0BC535DE56AE}"/>
          </ac:spMkLst>
        </pc:spChg>
        <pc:spChg chg="add del mod">
          <ac:chgData name="Sean Feldman" userId="c0f75423fe67f72e" providerId="LiveId" clId="{159819AE-3381-4CD3-ADA4-EC4C3E111DFA}" dt="2019-12-14T07:03:41.248" v="2590"/>
          <ac:spMkLst>
            <pc:docMk/>
            <pc:sldMk cId="1595845764" sldId="543"/>
            <ac:spMk id="6" creationId="{93AB03DA-620C-4A2E-9D7D-57628D3D115F}"/>
          </ac:spMkLst>
        </pc:spChg>
        <pc:spChg chg="add del mod">
          <ac:chgData name="Sean Feldman" userId="c0f75423fe67f72e" providerId="LiveId" clId="{159819AE-3381-4CD3-ADA4-EC4C3E111DFA}" dt="2019-12-14T07:03:48.277" v="3047"/>
          <ac:spMkLst>
            <pc:docMk/>
            <pc:sldMk cId="1595845764" sldId="543"/>
            <ac:spMk id="7" creationId="{B1DF0C3E-B9CD-49E1-AF46-FFF4FD0C2B81}"/>
          </ac:spMkLst>
        </pc:spChg>
        <pc:spChg chg="add del mod">
          <ac:chgData name="Sean Feldman" userId="c0f75423fe67f72e" providerId="LiveId" clId="{159819AE-3381-4CD3-ADA4-EC4C3E111DFA}" dt="2019-12-14T07:03:52.281" v="3472"/>
          <ac:spMkLst>
            <pc:docMk/>
            <pc:sldMk cId="1595845764" sldId="543"/>
            <ac:spMk id="8" creationId="{CFE2E528-5927-4866-AB21-3C8D9A3C1113}"/>
          </ac:spMkLst>
        </pc:spChg>
        <pc:spChg chg="add del mod">
          <ac:chgData name="Sean Feldman" userId="c0f75423fe67f72e" providerId="LiveId" clId="{159819AE-3381-4CD3-ADA4-EC4C3E111DFA}" dt="2019-12-14T07:04:12.548" v="3929"/>
          <ac:spMkLst>
            <pc:docMk/>
            <pc:sldMk cId="1595845764" sldId="543"/>
            <ac:spMk id="9" creationId="{5F09CB39-B9E2-40E8-924F-C03EB7F048D9}"/>
          </ac:spMkLst>
        </pc:spChg>
        <pc:spChg chg="add del mod">
          <ac:chgData name="Sean Feldman" userId="c0f75423fe67f72e" providerId="LiveId" clId="{159819AE-3381-4CD3-ADA4-EC4C3E111DFA}" dt="2019-12-14T07:04:47.194" v="4354"/>
          <ac:spMkLst>
            <pc:docMk/>
            <pc:sldMk cId="1595845764" sldId="543"/>
            <ac:spMk id="10" creationId="{7CE13C6B-151F-4E98-B4FF-F35117D8BE58}"/>
          </ac:spMkLst>
        </pc:spChg>
        <pc:spChg chg="add mod">
          <ac:chgData name="Sean Feldman" userId="c0f75423fe67f72e" providerId="LiveId" clId="{159819AE-3381-4CD3-ADA4-EC4C3E111DFA}" dt="2019-12-14T07:04:47.195" v="4357"/>
          <ac:spMkLst>
            <pc:docMk/>
            <pc:sldMk cId="1595845764" sldId="543"/>
            <ac:spMk id="11" creationId="{A1F57BB0-820A-490A-B985-FBAB2F2DBCB3}"/>
          </ac:spMkLst>
        </pc:spChg>
      </pc:sldChg>
      <pc:sldChg chg="addSp delSp modSp">
        <pc:chgData name="Sean Feldman" userId="c0f75423fe67f72e" providerId="LiveId" clId="{159819AE-3381-4CD3-ADA4-EC4C3E111DFA}" dt="2019-12-14T07:04:47.204" v="4372"/>
        <pc:sldMkLst>
          <pc:docMk/>
          <pc:sldMk cId="11482795" sldId="544"/>
        </pc:sldMkLst>
        <pc:spChg chg="add del mod">
          <ac:chgData name="Sean Feldman" userId="c0f75423fe67f72e" providerId="LiveId" clId="{159819AE-3381-4CD3-ADA4-EC4C3E111DFA}" dt="2019-12-14T07:00:16.887" v="1233"/>
          <ac:spMkLst>
            <pc:docMk/>
            <pc:sldMk cId="11482795" sldId="544"/>
            <ac:spMk id="2" creationId="{D14F0A54-907B-409F-8324-93B8951C84AB}"/>
          </ac:spMkLst>
        </pc:spChg>
        <pc:spChg chg="add del mod">
          <ac:chgData name="Sean Feldman" userId="c0f75423fe67f72e" providerId="LiveId" clId="{159819AE-3381-4CD3-ADA4-EC4C3E111DFA}" dt="2019-12-14T07:02:52.707" v="1687"/>
          <ac:spMkLst>
            <pc:docMk/>
            <pc:sldMk cId="11482795" sldId="544"/>
            <ac:spMk id="3" creationId="{1CE2B255-20DB-4674-BDA7-6FB5FCF13597}"/>
          </ac:spMkLst>
        </pc:spChg>
        <pc:spChg chg="add del mod">
          <ac:chgData name="Sean Feldman" userId="c0f75423fe67f72e" providerId="LiveId" clId="{159819AE-3381-4CD3-ADA4-EC4C3E111DFA}" dt="2019-12-14T07:03:20.511" v="2115"/>
          <ac:spMkLst>
            <pc:docMk/>
            <pc:sldMk cId="11482795" sldId="544"/>
            <ac:spMk id="5" creationId="{E06C4008-F04D-4ED7-AB95-417D9E5ACA0B}"/>
          </ac:spMkLst>
        </pc:spChg>
        <pc:spChg chg="add del mod">
          <ac:chgData name="Sean Feldman" userId="c0f75423fe67f72e" providerId="LiveId" clId="{159819AE-3381-4CD3-ADA4-EC4C3E111DFA}" dt="2019-12-14T07:03:41.254" v="2605"/>
          <ac:spMkLst>
            <pc:docMk/>
            <pc:sldMk cId="11482795" sldId="544"/>
            <ac:spMk id="6" creationId="{6B8AD77E-D172-4D07-B1AB-4D7457B3B6F4}"/>
          </ac:spMkLst>
        </pc:spChg>
        <pc:spChg chg="add del mod">
          <ac:chgData name="Sean Feldman" userId="c0f75423fe67f72e" providerId="LiveId" clId="{159819AE-3381-4CD3-ADA4-EC4C3E111DFA}" dt="2019-12-14T07:03:48.281" v="3059"/>
          <ac:spMkLst>
            <pc:docMk/>
            <pc:sldMk cId="11482795" sldId="544"/>
            <ac:spMk id="8" creationId="{E76B8E84-F791-415E-A122-F888B0068B58}"/>
          </ac:spMkLst>
        </pc:spChg>
        <pc:spChg chg="add del mod">
          <ac:chgData name="Sean Feldman" userId="c0f75423fe67f72e" providerId="LiveId" clId="{159819AE-3381-4CD3-ADA4-EC4C3E111DFA}" dt="2019-12-14T07:03:52.289" v="3487"/>
          <ac:spMkLst>
            <pc:docMk/>
            <pc:sldMk cId="11482795" sldId="544"/>
            <ac:spMk id="13" creationId="{005DEB21-AB15-4A0B-8EA6-7082240C6153}"/>
          </ac:spMkLst>
        </pc:spChg>
        <pc:spChg chg="add del mod">
          <ac:chgData name="Sean Feldman" userId="c0f75423fe67f72e" providerId="LiveId" clId="{159819AE-3381-4CD3-ADA4-EC4C3E111DFA}" dt="2019-12-14T07:04:12.553" v="3941"/>
          <ac:spMkLst>
            <pc:docMk/>
            <pc:sldMk cId="11482795" sldId="544"/>
            <ac:spMk id="15" creationId="{172D8525-3B08-4B48-B259-C82A57743151}"/>
          </ac:spMkLst>
        </pc:spChg>
        <pc:spChg chg="add del mod">
          <ac:chgData name="Sean Feldman" userId="c0f75423fe67f72e" providerId="LiveId" clId="{159819AE-3381-4CD3-ADA4-EC4C3E111DFA}" dt="2019-12-14T07:04:47.202" v="4369"/>
          <ac:spMkLst>
            <pc:docMk/>
            <pc:sldMk cId="11482795" sldId="544"/>
            <ac:spMk id="16" creationId="{04EA5EC0-8D10-4BD1-92BB-0FFED784517B}"/>
          </ac:spMkLst>
        </pc:spChg>
        <pc:spChg chg="add mod">
          <ac:chgData name="Sean Feldman" userId="c0f75423fe67f72e" providerId="LiveId" clId="{159819AE-3381-4CD3-ADA4-EC4C3E111DFA}" dt="2019-12-14T07:04:47.204" v="4372"/>
          <ac:spMkLst>
            <pc:docMk/>
            <pc:sldMk cId="11482795" sldId="544"/>
            <ac:spMk id="18" creationId="{2710021D-E4B1-435D-9D5D-6484354107FA}"/>
          </ac:spMkLst>
        </pc:spChg>
      </pc:sldChg>
      <pc:sldChg chg="addSp delSp modSp">
        <pc:chgData name="Sean Feldman" userId="c0f75423fe67f72e" providerId="LiveId" clId="{159819AE-3381-4CD3-ADA4-EC4C3E111DFA}" dt="2019-12-14T07:04:47.210" v="4382"/>
        <pc:sldMkLst>
          <pc:docMk/>
          <pc:sldMk cId="1573678066" sldId="545"/>
        </pc:sldMkLst>
        <pc:spChg chg="add del mod">
          <ac:chgData name="Sean Feldman" userId="c0f75423fe67f72e" providerId="LiveId" clId="{159819AE-3381-4CD3-ADA4-EC4C3E111DFA}" dt="2019-12-14T07:00:16.891" v="1243"/>
          <ac:spMkLst>
            <pc:docMk/>
            <pc:sldMk cId="1573678066" sldId="545"/>
            <ac:spMk id="2" creationId="{F20CA44E-F636-471B-A026-40C6084C09FC}"/>
          </ac:spMkLst>
        </pc:spChg>
        <pc:spChg chg="add del mod">
          <ac:chgData name="Sean Feldman" userId="c0f75423fe67f72e" providerId="LiveId" clId="{159819AE-3381-4CD3-ADA4-EC4C3E111DFA}" dt="2019-12-14T07:02:52.709" v="1695"/>
          <ac:spMkLst>
            <pc:docMk/>
            <pc:sldMk cId="1573678066" sldId="545"/>
            <ac:spMk id="5" creationId="{7BE2F1FF-D6BF-438C-8B83-CB6502A8DF63}"/>
          </ac:spMkLst>
        </pc:spChg>
        <pc:spChg chg="add del mod">
          <ac:chgData name="Sean Feldman" userId="c0f75423fe67f72e" providerId="LiveId" clId="{159819AE-3381-4CD3-ADA4-EC4C3E111DFA}" dt="2019-12-14T07:03:20.515" v="2125"/>
          <ac:spMkLst>
            <pc:docMk/>
            <pc:sldMk cId="1573678066" sldId="545"/>
            <ac:spMk id="6" creationId="{5A303805-28A1-482A-8DAF-73E8B3792087}"/>
          </ac:spMkLst>
        </pc:spChg>
        <pc:spChg chg="add del mod">
          <ac:chgData name="Sean Feldman" userId="c0f75423fe67f72e" providerId="LiveId" clId="{159819AE-3381-4CD3-ADA4-EC4C3E111DFA}" dt="2019-12-14T07:03:41.259" v="2615"/>
          <ac:spMkLst>
            <pc:docMk/>
            <pc:sldMk cId="1573678066" sldId="545"/>
            <ac:spMk id="7" creationId="{912321AD-739D-4ED5-80FD-80E60C8A944B}"/>
          </ac:spMkLst>
        </pc:spChg>
        <pc:spChg chg="add del mod">
          <ac:chgData name="Sean Feldman" userId="c0f75423fe67f72e" providerId="LiveId" clId="{159819AE-3381-4CD3-ADA4-EC4C3E111DFA}" dt="2019-12-14T07:03:48.284" v="3067"/>
          <ac:spMkLst>
            <pc:docMk/>
            <pc:sldMk cId="1573678066" sldId="545"/>
            <ac:spMk id="9" creationId="{FF200C49-CC54-4B5F-86FB-18982924DF23}"/>
          </ac:spMkLst>
        </pc:spChg>
        <pc:spChg chg="add del mod">
          <ac:chgData name="Sean Feldman" userId="c0f75423fe67f72e" providerId="LiveId" clId="{159819AE-3381-4CD3-ADA4-EC4C3E111DFA}" dt="2019-12-14T07:03:52.293" v="3497"/>
          <ac:spMkLst>
            <pc:docMk/>
            <pc:sldMk cId="1573678066" sldId="545"/>
            <ac:spMk id="10" creationId="{35062573-23A9-4E55-A52C-4B095607BDF0}"/>
          </ac:spMkLst>
        </pc:spChg>
        <pc:spChg chg="add del mod">
          <ac:chgData name="Sean Feldman" userId="c0f75423fe67f72e" providerId="LiveId" clId="{159819AE-3381-4CD3-ADA4-EC4C3E111DFA}" dt="2019-12-14T07:04:12.556" v="3949"/>
          <ac:spMkLst>
            <pc:docMk/>
            <pc:sldMk cId="1573678066" sldId="545"/>
            <ac:spMk id="11" creationId="{35560A7C-04A7-43F9-81E6-3E02B7C1B692}"/>
          </ac:spMkLst>
        </pc:spChg>
        <pc:spChg chg="add del mod">
          <ac:chgData name="Sean Feldman" userId="c0f75423fe67f72e" providerId="LiveId" clId="{159819AE-3381-4CD3-ADA4-EC4C3E111DFA}" dt="2019-12-14T07:04:47.208" v="4379"/>
          <ac:spMkLst>
            <pc:docMk/>
            <pc:sldMk cId="1573678066" sldId="545"/>
            <ac:spMk id="12" creationId="{1DD67C5C-196A-4181-BA72-3702875B43B7}"/>
          </ac:spMkLst>
        </pc:spChg>
        <pc:spChg chg="add mod">
          <ac:chgData name="Sean Feldman" userId="c0f75423fe67f72e" providerId="LiveId" clId="{159819AE-3381-4CD3-ADA4-EC4C3E111DFA}" dt="2019-12-14T07:04:47.210" v="4382"/>
          <ac:spMkLst>
            <pc:docMk/>
            <pc:sldMk cId="1573678066" sldId="545"/>
            <ac:spMk id="13" creationId="{AA774E37-A76E-4441-BCDD-9B74E10A185F}"/>
          </ac:spMkLst>
        </pc:spChg>
      </pc:sldChg>
      <pc:sldChg chg="addSp delSp modSp">
        <pc:chgData name="Sean Feldman" userId="c0f75423fe67f72e" providerId="LiveId" clId="{159819AE-3381-4CD3-ADA4-EC4C3E111DFA}" dt="2019-12-14T07:04:47.218" v="4397"/>
        <pc:sldMkLst>
          <pc:docMk/>
          <pc:sldMk cId="2207494845" sldId="546"/>
        </pc:sldMkLst>
        <pc:spChg chg="add del mod">
          <ac:chgData name="Sean Feldman" userId="c0f75423fe67f72e" providerId="LiveId" clId="{159819AE-3381-4CD3-ADA4-EC4C3E111DFA}" dt="2019-12-14T07:00:16.897" v="1258"/>
          <ac:spMkLst>
            <pc:docMk/>
            <pc:sldMk cId="2207494845" sldId="546"/>
            <ac:spMk id="2" creationId="{F4998A7A-8D3C-437A-B8F4-234DDC2350F7}"/>
          </ac:spMkLst>
        </pc:spChg>
        <pc:spChg chg="add del mod">
          <ac:chgData name="Sean Feldman" userId="c0f75423fe67f72e" providerId="LiveId" clId="{159819AE-3381-4CD3-ADA4-EC4C3E111DFA}" dt="2019-12-14T07:02:52.713" v="1707"/>
          <ac:spMkLst>
            <pc:docMk/>
            <pc:sldMk cId="2207494845" sldId="546"/>
            <ac:spMk id="3" creationId="{DB00A219-4FD4-4D35-AD9E-7354C0BCCAB3}"/>
          </ac:spMkLst>
        </pc:spChg>
        <pc:spChg chg="add del mod">
          <ac:chgData name="Sean Feldman" userId="c0f75423fe67f72e" providerId="LiveId" clId="{159819AE-3381-4CD3-ADA4-EC4C3E111DFA}" dt="2019-12-14T07:03:20.521" v="2140"/>
          <ac:spMkLst>
            <pc:docMk/>
            <pc:sldMk cId="2207494845" sldId="546"/>
            <ac:spMk id="7" creationId="{8DEAF260-568B-49BC-85D5-A59C0D143A17}"/>
          </ac:spMkLst>
        </pc:spChg>
        <pc:spChg chg="add del mod">
          <ac:chgData name="Sean Feldman" userId="c0f75423fe67f72e" providerId="LiveId" clId="{159819AE-3381-4CD3-ADA4-EC4C3E111DFA}" dt="2019-12-14T07:03:41.265" v="2630"/>
          <ac:spMkLst>
            <pc:docMk/>
            <pc:sldMk cId="2207494845" sldId="546"/>
            <ac:spMk id="8" creationId="{A9230033-4F2E-4A6D-B6A8-EBDB31EA959A}"/>
          </ac:spMkLst>
        </pc:spChg>
        <pc:spChg chg="add del mod">
          <ac:chgData name="Sean Feldman" userId="c0f75423fe67f72e" providerId="LiveId" clId="{159819AE-3381-4CD3-ADA4-EC4C3E111DFA}" dt="2019-12-14T07:03:48.288" v="3079"/>
          <ac:spMkLst>
            <pc:docMk/>
            <pc:sldMk cId="2207494845" sldId="546"/>
            <ac:spMk id="9" creationId="{3D86B41C-4B9A-4F37-8DB1-E10AD00B9EB8}"/>
          </ac:spMkLst>
        </pc:spChg>
        <pc:spChg chg="add del mod">
          <ac:chgData name="Sean Feldman" userId="c0f75423fe67f72e" providerId="LiveId" clId="{159819AE-3381-4CD3-ADA4-EC4C3E111DFA}" dt="2019-12-14T07:03:52.301" v="3512"/>
          <ac:spMkLst>
            <pc:docMk/>
            <pc:sldMk cId="2207494845" sldId="546"/>
            <ac:spMk id="10" creationId="{58431524-E2CF-4B4C-8BBF-20DC0E2A6349}"/>
          </ac:spMkLst>
        </pc:spChg>
        <pc:spChg chg="add del mod">
          <ac:chgData name="Sean Feldman" userId="c0f75423fe67f72e" providerId="LiveId" clId="{159819AE-3381-4CD3-ADA4-EC4C3E111DFA}" dt="2019-12-14T07:04:12.560" v="3961"/>
          <ac:spMkLst>
            <pc:docMk/>
            <pc:sldMk cId="2207494845" sldId="546"/>
            <ac:spMk id="11" creationId="{FE004E53-6F35-4C19-AC43-4FD5C56DDEA1}"/>
          </ac:spMkLst>
        </pc:spChg>
        <pc:spChg chg="add del mod">
          <ac:chgData name="Sean Feldman" userId="c0f75423fe67f72e" providerId="LiveId" clId="{159819AE-3381-4CD3-ADA4-EC4C3E111DFA}" dt="2019-12-14T07:04:47.216" v="4394"/>
          <ac:spMkLst>
            <pc:docMk/>
            <pc:sldMk cId="2207494845" sldId="546"/>
            <ac:spMk id="12" creationId="{DBE04098-0B93-4E71-B81C-F5F92B6F58D0}"/>
          </ac:spMkLst>
        </pc:spChg>
        <pc:spChg chg="add mod">
          <ac:chgData name="Sean Feldman" userId="c0f75423fe67f72e" providerId="LiveId" clId="{159819AE-3381-4CD3-ADA4-EC4C3E111DFA}" dt="2019-12-14T07:04:47.218" v="4397"/>
          <ac:spMkLst>
            <pc:docMk/>
            <pc:sldMk cId="2207494845" sldId="546"/>
            <ac:spMk id="13" creationId="{449A882D-2B35-4C0F-A913-D697C7262A4C}"/>
          </ac:spMkLst>
        </pc:spChg>
      </pc:sldChg>
      <pc:sldChg chg="addSp delSp modSp">
        <pc:chgData name="Sean Feldman" userId="c0f75423fe67f72e" providerId="LiveId" clId="{159819AE-3381-4CD3-ADA4-EC4C3E111DFA}" dt="2019-12-14T07:04:47.220" v="4402"/>
        <pc:sldMkLst>
          <pc:docMk/>
          <pc:sldMk cId="3571552531" sldId="547"/>
        </pc:sldMkLst>
        <pc:spChg chg="add del mod">
          <ac:chgData name="Sean Feldman" userId="c0f75423fe67f72e" providerId="LiveId" clId="{159819AE-3381-4CD3-ADA4-EC4C3E111DFA}" dt="2019-12-14T07:00:16.899" v="1263"/>
          <ac:spMkLst>
            <pc:docMk/>
            <pc:sldMk cId="3571552531" sldId="547"/>
            <ac:spMk id="2" creationId="{354C4E82-F00B-469D-A5F8-CF9013446C7C}"/>
          </ac:spMkLst>
        </pc:spChg>
        <pc:spChg chg="add del mod">
          <ac:chgData name="Sean Feldman" userId="c0f75423fe67f72e" providerId="LiveId" clId="{159819AE-3381-4CD3-ADA4-EC4C3E111DFA}" dt="2019-12-14T07:02:52.714" v="1711"/>
          <ac:spMkLst>
            <pc:docMk/>
            <pc:sldMk cId="3571552531" sldId="547"/>
            <ac:spMk id="3" creationId="{AB5828F2-CC2C-4EE6-9DF5-8A5E97329C31}"/>
          </ac:spMkLst>
        </pc:spChg>
        <pc:spChg chg="add del mod">
          <ac:chgData name="Sean Feldman" userId="c0f75423fe67f72e" providerId="LiveId" clId="{159819AE-3381-4CD3-ADA4-EC4C3E111DFA}" dt="2019-12-14T07:03:20.522" v="2145"/>
          <ac:spMkLst>
            <pc:docMk/>
            <pc:sldMk cId="3571552531" sldId="547"/>
            <ac:spMk id="6" creationId="{FBA1BD37-F982-481A-974C-5D2865383DD0}"/>
          </ac:spMkLst>
        </pc:spChg>
        <pc:spChg chg="add del mod">
          <ac:chgData name="Sean Feldman" userId="c0f75423fe67f72e" providerId="LiveId" clId="{159819AE-3381-4CD3-ADA4-EC4C3E111DFA}" dt="2019-12-14T07:03:41.267" v="2635"/>
          <ac:spMkLst>
            <pc:docMk/>
            <pc:sldMk cId="3571552531" sldId="547"/>
            <ac:spMk id="7" creationId="{5A824273-83F5-43FF-BAD8-8BBD1930C2C8}"/>
          </ac:spMkLst>
        </pc:spChg>
        <pc:spChg chg="add del mod">
          <ac:chgData name="Sean Feldman" userId="c0f75423fe67f72e" providerId="LiveId" clId="{159819AE-3381-4CD3-ADA4-EC4C3E111DFA}" dt="2019-12-14T07:03:48.289" v="3083"/>
          <ac:spMkLst>
            <pc:docMk/>
            <pc:sldMk cId="3571552531" sldId="547"/>
            <ac:spMk id="8" creationId="{4A03876D-0AA9-40B0-A83A-1E6B2401AAF1}"/>
          </ac:spMkLst>
        </pc:spChg>
        <pc:spChg chg="add del mod">
          <ac:chgData name="Sean Feldman" userId="c0f75423fe67f72e" providerId="LiveId" clId="{159819AE-3381-4CD3-ADA4-EC4C3E111DFA}" dt="2019-12-14T07:03:52.302" v="3517"/>
          <ac:spMkLst>
            <pc:docMk/>
            <pc:sldMk cId="3571552531" sldId="547"/>
            <ac:spMk id="9" creationId="{5A1B52E1-560C-41DE-85B3-DFA49EA6FAB0}"/>
          </ac:spMkLst>
        </pc:spChg>
        <pc:spChg chg="add del mod">
          <ac:chgData name="Sean Feldman" userId="c0f75423fe67f72e" providerId="LiveId" clId="{159819AE-3381-4CD3-ADA4-EC4C3E111DFA}" dt="2019-12-14T07:04:12.561" v="3965"/>
          <ac:spMkLst>
            <pc:docMk/>
            <pc:sldMk cId="3571552531" sldId="547"/>
            <ac:spMk id="10" creationId="{715DB61E-21EF-40C1-A660-01930401EFC1}"/>
          </ac:spMkLst>
        </pc:spChg>
        <pc:spChg chg="add del mod">
          <ac:chgData name="Sean Feldman" userId="c0f75423fe67f72e" providerId="LiveId" clId="{159819AE-3381-4CD3-ADA4-EC4C3E111DFA}" dt="2019-12-14T07:04:47.219" v="4399"/>
          <ac:spMkLst>
            <pc:docMk/>
            <pc:sldMk cId="3571552531" sldId="547"/>
            <ac:spMk id="11" creationId="{1ED641DF-F45F-46B8-8612-DC882E22C756}"/>
          </ac:spMkLst>
        </pc:spChg>
        <pc:spChg chg="add mod">
          <ac:chgData name="Sean Feldman" userId="c0f75423fe67f72e" providerId="LiveId" clId="{159819AE-3381-4CD3-ADA4-EC4C3E111DFA}" dt="2019-12-14T07:04:47.220" v="4402"/>
          <ac:spMkLst>
            <pc:docMk/>
            <pc:sldMk cId="3571552531" sldId="547"/>
            <ac:spMk id="12" creationId="{FB506EBD-BDB4-4367-B9FD-9BF87DD97BFA}"/>
          </ac:spMkLst>
        </pc:spChg>
      </pc:sldChg>
      <pc:sldChg chg="addSp delSp modSp">
        <pc:chgData name="Sean Feldman" userId="c0f75423fe67f72e" providerId="LiveId" clId="{159819AE-3381-4CD3-ADA4-EC4C3E111DFA}" dt="2019-12-14T07:04:47.222" v="4407"/>
        <pc:sldMkLst>
          <pc:docMk/>
          <pc:sldMk cId="4060084490" sldId="548"/>
        </pc:sldMkLst>
        <pc:spChg chg="add del mod">
          <ac:chgData name="Sean Feldman" userId="c0f75423fe67f72e" providerId="LiveId" clId="{159819AE-3381-4CD3-ADA4-EC4C3E111DFA}" dt="2019-12-14T07:00:16.901" v="1268"/>
          <ac:spMkLst>
            <pc:docMk/>
            <pc:sldMk cId="4060084490" sldId="548"/>
            <ac:spMk id="2" creationId="{9F442A1D-27D5-443C-9B6F-5C94B517B285}"/>
          </ac:spMkLst>
        </pc:spChg>
        <pc:spChg chg="add del mod">
          <ac:chgData name="Sean Feldman" userId="c0f75423fe67f72e" providerId="LiveId" clId="{159819AE-3381-4CD3-ADA4-EC4C3E111DFA}" dt="2019-12-14T07:02:52.716" v="1715"/>
          <ac:spMkLst>
            <pc:docMk/>
            <pc:sldMk cId="4060084490" sldId="548"/>
            <ac:spMk id="3" creationId="{9E1A137A-3E9F-4337-9671-7772FC9525F0}"/>
          </ac:spMkLst>
        </pc:spChg>
        <pc:spChg chg="add del mod">
          <ac:chgData name="Sean Feldman" userId="c0f75423fe67f72e" providerId="LiveId" clId="{159819AE-3381-4CD3-ADA4-EC4C3E111DFA}" dt="2019-12-14T07:03:20.524" v="2150"/>
          <ac:spMkLst>
            <pc:docMk/>
            <pc:sldMk cId="4060084490" sldId="548"/>
            <ac:spMk id="4" creationId="{1059F9D7-1C27-4756-B71F-F1305A80AA9B}"/>
          </ac:spMkLst>
        </pc:spChg>
        <pc:spChg chg="add del mod">
          <ac:chgData name="Sean Feldman" userId="c0f75423fe67f72e" providerId="LiveId" clId="{159819AE-3381-4CD3-ADA4-EC4C3E111DFA}" dt="2019-12-14T07:03:41.269" v="2640"/>
          <ac:spMkLst>
            <pc:docMk/>
            <pc:sldMk cId="4060084490" sldId="548"/>
            <ac:spMk id="5" creationId="{6E0E6B77-CC8A-45A6-8F61-02DB75A6BD78}"/>
          </ac:spMkLst>
        </pc:spChg>
        <pc:spChg chg="add del mod">
          <ac:chgData name="Sean Feldman" userId="c0f75423fe67f72e" providerId="LiveId" clId="{159819AE-3381-4CD3-ADA4-EC4C3E111DFA}" dt="2019-12-14T07:03:48.290" v="3087"/>
          <ac:spMkLst>
            <pc:docMk/>
            <pc:sldMk cId="4060084490" sldId="548"/>
            <ac:spMk id="6" creationId="{7C941AFD-69E8-4BD0-A959-9C535E83D4F3}"/>
          </ac:spMkLst>
        </pc:spChg>
        <pc:spChg chg="add del mod">
          <ac:chgData name="Sean Feldman" userId="c0f75423fe67f72e" providerId="LiveId" clId="{159819AE-3381-4CD3-ADA4-EC4C3E111DFA}" dt="2019-12-14T07:03:52.304" v="3522"/>
          <ac:spMkLst>
            <pc:docMk/>
            <pc:sldMk cId="4060084490" sldId="548"/>
            <ac:spMk id="8" creationId="{9AC572A0-4B41-44F7-B446-574A8051F811}"/>
          </ac:spMkLst>
        </pc:spChg>
        <pc:spChg chg="add del mod">
          <ac:chgData name="Sean Feldman" userId="c0f75423fe67f72e" providerId="LiveId" clId="{159819AE-3381-4CD3-ADA4-EC4C3E111DFA}" dt="2019-12-14T07:04:12.563" v="3969"/>
          <ac:spMkLst>
            <pc:docMk/>
            <pc:sldMk cId="4060084490" sldId="548"/>
            <ac:spMk id="9" creationId="{37D93AB9-655A-4DDA-BCAA-5425667B28F0}"/>
          </ac:spMkLst>
        </pc:spChg>
        <pc:spChg chg="add del mod">
          <ac:chgData name="Sean Feldman" userId="c0f75423fe67f72e" providerId="LiveId" clId="{159819AE-3381-4CD3-ADA4-EC4C3E111DFA}" dt="2019-12-14T07:04:47.221" v="4404"/>
          <ac:spMkLst>
            <pc:docMk/>
            <pc:sldMk cId="4060084490" sldId="548"/>
            <ac:spMk id="10" creationId="{C39C9FD7-22E8-457A-AF81-C2F7C6F141A6}"/>
          </ac:spMkLst>
        </pc:spChg>
        <pc:spChg chg="add mod">
          <ac:chgData name="Sean Feldman" userId="c0f75423fe67f72e" providerId="LiveId" clId="{159819AE-3381-4CD3-ADA4-EC4C3E111DFA}" dt="2019-12-14T07:04:47.222" v="4407"/>
          <ac:spMkLst>
            <pc:docMk/>
            <pc:sldMk cId="4060084490" sldId="548"/>
            <ac:spMk id="11" creationId="{919A1E7D-2826-4F4D-A3EE-EF5A58912F27}"/>
          </ac:spMkLst>
        </pc:spChg>
      </pc:sldChg>
      <pc:sldChg chg="addSp delSp modSp">
        <pc:chgData name="Sean Feldman" userId="c0f75423fe67f72e" providerId="LiveId" clId="{159819AE-3381-4CD3-ADA4-EC4C3E111DFA}" dt="2019-12-14T07:04:47.226" v="4417"/>
        <pc:sldMkLst>
          <pc:docMk/>
          <pc:sldMk cId="270885431" sldId="549"/>
        </pc:sldMkLst>
        <pc:spChg chg="add del mod">
          <ac:chgData name="Sean Feldman" userId="c0f75423fe67f72e" providerId="LiveId" clId="{159819AE-3381-4CD3-ADA4-EC4C3E111DFA}" dt="2019-12-14T07:00:16.905" v="1278"/>
          <ac:spMkLst>
            <pc:docMk/>
            <pc:sldMk cId="270885431" sldId="549"/>
            <ac:spMk id="4" creationId="{5F06B5C7-B91A-49D6-9B7B-67FE2900AED2}"/>
          </ac:spMkLst>
        </pc:spChg>
        <pc:spChg chg="add del mod">
          <ac:chgData name="Sean Feldman" userId="c0f75423fe67f72e" providerId="LiveId" clId="{159819AE-3381-4CD3-ADA4-EC4C3E111DFA}" dt="2019-12-14T07:02:52.718" v="1723"/>
          <ac:spMkLst>
            <pc:docMk/>
            <pc:sldMk cId="270885431" sldId="549"/>
            <ac:spMk id="5" creationId="{A3B9ADA2-22F0-4DE0-AAC1-1FFA5A71CCA7}"/>
          </ac:spMkLst>
        </pc:spChg>
        <pc:spChg chg="add del mod">
          <ac:chgData name="Sean Feldman" userId="c0f75423fe67f72e" providerId="LiveId" clId="{159819AE-3381-4CD3-ADA4-EC4C3E111DFA}" dt="2019-12-14T07:03:20.528" v="2160"/>
          <ac:spMkLst>
            <pc:docMk/>
            <pc:sldMk cId="270885431" sldId="549"/>
            <ac:spMk id="7" creationId="{CC1F1059-2F72-437A-8594-674D1B945522}"/>
          </ac:spMkLst>
        </pc:spChg>
        <pc:spChg chg="add del mod">
          <ac:chgData name="Sean Feldman" userId="c0f75423fe67f72e" providerId="LiveId" clId="{159819AE-3381-4CD3-ADA4-EC4C3E111DFA}" dt="2019-12-14T07:03:41.272" v="2650"/>
          <ac:spMkLst>
            <pc:docMk/>
            <pc:sldMk cId="270885431" sldId="549"/>
            <ac:spMk id="8" creationId="{C32CAC38-4595-4EC7-A04C-705CDC7D1DFA}"/>
          </ac:spMkLst>
        </pc:spChg>
        <pc:spChg chg="add del mod">
          <ac:chgData name="Sean Feldman" userId="c0f75423fe67f72e" providerId="LiveId" clId="{159819AE-3381-4CD3-ADA4-EC4C3E111DFA}" dt="2019-12-14T07:03:48.293" v="3095"/>
          <ac:spMkLst>
            <pc:docMk/>
            <pc:sldMk cId="270885431" sldId="549"/>
            <ac:spMk id="9" creationId="{7C376EBE-96E7-4A83-AA17-A0ADC1CFF126}"/>
          </ac:spMkLst>
        </pc:spChg>
        <pc:spChg chg="add del mod">
          <ac:chgData name="Sean Feldman" userId="c0f75423fe67f72e" providerId="LiveId" clId="{159819AE-3381-4CD3-ADA4-EC4C3E111DFA}" dt="2019-12-14T07:03:52.308" v="3532"/>
          <ac:spMkLst>
            <pc:docMk/>
            <pc:sldMk cId="270885431" sldId="549"/>
            <ac:spMk id="10" creationId="{744EBA94-1F05-4AA4-BF8A-CB57A123F1E9}"/>
          </ac:spMkLst>
        </pc:spChg>
        <pc:spChg chg="add del mod">
          <ac:chgData name="Sean Feldman" userId="c0f75423fe67f72e" providerId="LiveId" clId="{159819AE-3381-4CD3-ADA4-EC4C3E111DFA}" dt="2019-12-14T07:04:12.566" v="3977"/>
          <ac:spMkLst>
            <pc:docMk/>
            <pc:sldMk cId="270885431" sldId="549"/>
            <ac:spMk id="29" creationId="{6511D84F-F1C3-4BF2-A653-FEB0653216EB}"/>
          </ac:spMkLst>
        </pc:spChg>
        <pc:spChg chg="add del mod">
          <ac:chgData name="Sean Feldman" userId="c0f75423fe67f72e" providerId="LiveId" clId="{159819AE-3381-4CD3-ADA4-EC4C3E111DFA}" dt="2019-12-14T07:04:47.225" v="4414"/>
          <ac:spMkLst>
            <pc:docMk/>
            <pc:sldMk cId="270885431" sldId="549"/>
            <ac:spMk id="30" creationId="{9C54E2C5-AE7A-4204-8A50-864324748C3E}"/>
          </ac:spMkLst>
        </pc:spChg>
        <pc:spChg chg="add mod">
          <ac:chgData name="Sean Feldman" userId="c0f75423fe67f72e" providerId="LiveId" clId="{159819AE-3381-4CD3-ADA4-EC4C3E111DFA}" dt="2019-12-14T07:04:47.226" v="4417"/>
          <ac:spMkLst>
            <pc:docMk/>
            <pc:sldMk cId="270885431" sldId="549"/>
            <ac:spMk id="31" creationId="{7A6EB931-2D88-422C-8C8E-88413B059946}"/>
          </ac:spMkLst>
        </pc:spChg>
      </pc:sldChg>
      <pc:sldChg chg="addSp delSp modSp">
        <pc:chgData name="Sean Feldman" userId="c0f75423fe67f72e" providerId="LiveId" clId="{159819AE-3381-4CD3-ADA4-EC4C3E111DFA}" dt="2019-12-14T07:04:47.228" v="4422"/>
        <pc:sldMkLst>
          <pc:docMk/>
          <pc:sldMk cId="648378049" sldId="550"/>
        </pc:sldMkLst>
        <pc:spChg chg="add del mod">
          <ac:chgData name="Sean Feldman" userId="c0f75423fe67f72e" providerId="LiveId" clId="{159819AE-3381-4CD3-ADA4-EC4C3E111DFA}" dt="2019-12-14T07:00:16.907" v="1283"/>
          <ac:spMkLst>
            <pc:docMk/>
            <pc:sldMk cId="648378049" sldId="550"/>
            <ac:spMk id="2" creationId="{8E993EDB-16FA-4319-88B9-29EC76A78C6D}"/>
          </ac:spMkLst>
        </pc:spChg>
        <pc:spChg chg="add del mod">
          <ac:chgData name="Sean Feldman" userId="c0f75423fe67f72e" providerId="LiveId" clId="{159819AE-3381-4CD3-ADA4-EC4C3E111DFA}" dt="2019-12-14T07:02:52.719" v="1727"/>
          <ac:spMkLst>
            <pc:docMk/>
            <pc:sldMk cId="648378049" sldId="550"/>
            <ac:spMk id="9" creationId="{FC9FB340-FF39-415F-A819-D411E5046120}"/>
          </ac:spMkLst>
        </pc:spChg>
        <pc:spChg chg="add del mod">
          <ac:chgData name="Sean Feldman" userId="c0f75423fe67f72e" providerId="LiveId" clId="{159819AE-3381-4CD3-ADA4-EC4C3E111DFA}" dt="2019-12-14T07:03:20.530" v="2165"/>
          <ac:spMkLst>
            <pc:docMk/>
            <pc:sldMk cId="648378049" sldId="550"/>
            <ac:spMk id="10" creationId="{77D0016C-5667-454B-B120-CC87DE76537C}"/>
          </ac:spMkLst>
        </pc:spChg>
        <pc:spChg chg="add del mod">
          <ac:chgData name="Sean Feldman" userId="c0f75423fe67f72e" providerId="LiveId" clId="{159819AE-3381-4CD3-ADA4-EC4C3E111DFA}" dt="2019-12-14T07:03:41.274" v="2655"/>
          <ac:spMkLst>
            <pc:docMk/>
            <pc:sldMk cId="648378049" sldId="550"/>
            <ac:spMk id="13" creationId="{EB417A99-7D77-4292-A533-1237E7DDDAC7}"/>
          </ac:spMkLst>
        </pc:spChg>
        <pc:spChg chg="add del mod">
          <ac:chgData name="Sean Feldman" userId="c0f75423fe67f72e" providerId="LiveId" clId="{159819AE-3381-4CD3-ADA4-EC4C3E111DFA}" dt="2019-12-14T07:03:48.295" v="3099"/>
          <ac:spMkLst>
            <pc:docMk/>
            <pc:sldMk cId="648378049" sldId="550"/>
            <ac:spMk id="14" creationId="{B14E6523-7DDC-4D2E-AB01-C276CC685321}"/>
          </ac:spMkLst>
        </pc:spChg>
        <pc:spChg chg="add del mod">
          <ac:chgData name="Sean Feldman" userId="c0f75423fe67f72e" providerId="LiveId" clId="{159819AE-3381-4CD3-ADA4-EC4C3E111DFA}" dt="2019-12-14T07:03:52.310" v="3537"/>
          <ac:spMkLst>
            <pc:docMk/>
            <pc:sldMk cId="648378049" sldId="550"/>
            <ac:spMk id="16" creationId="{BF6DB745-46CF-4ED1-BA86-ABAA6F9C050E}"/>
          </ac:spMkLst>
        </pc:spChg>
        <pc:spChg chg="add del mod">
          <ac:chgData name="Sean Feldman" userId="c0f75423fe67f72e" providerId="LiveId" clId="{159819AE-3381-4CD3-ADA4-EC4C3E111DFA}" dt="2019-12-14T07:04:12.567" v="3981"/>
          <ac:spMkLst>
            <pc:docMk/>
            <pc:sldMk cId="648378049" sldId="550"/>
            <ac:spMk id="17" creationId="{3D1CA2E5-A118-491C-AFBD-608F70229507}"/>
          </ac:spMkLst>
        </pc:spChg>
        <pc:spChg chg="add del mod">
          <ac:chgData name="Sean Feldman" userId="c0f75423fe67f72e" providerId="LiveId" clId="{159819AE-3381-4CD3-ADA4-EC4C3E111DFA}" dt="2019-12-14T07:04:47.227" v="4419"/>
          <ac:spMkLst>
            <pc:docMk/>
            <pc:sldMk cId="648378049" sldId="550"/>
            <ac:spMk id="18" creationId="{DEBCD57C-4230-432C-B9D1-D2AC62E0563B}"/>
          </ac:spMkLst>
        </pc:spChg>
        <pc:spChg chg="add mod">
          <ac:chgData name="Sean Feldman" userId="c0f75423fe67f72e" providerId="LiveId" clId="{159819AE-3381-4CD3-ADA4-EC4C3E111DFA}" dt="2019-12-14T07:04:47.228" v="4422"/>
          <ac:spMkLst>
            <pc:docMk/>
            <pc:sldMk cId="648378049" sldId="550"/>
            <ac:spMk id="19" creationId="{9C5CB56A-73F9-4B0F-B11D-91A2FF370371}"/>
          </ac:spMkLst>
        </pc:spChg>
      </pc:sldChg>
      <pc:sldChg chg="addSp delSp modSp">
        <pc:chgData name="Sean Feldman" userId="c0f75423fe67f72e" providerId="LiveId" clId="{159819AE-3381-4CD3-ADA4-EC4C3E111DFA}" dt="2019-12-14T07:04:47.242" v="4457"/>
        <pc:sldMkLst>
          <pc:docMk/>
          <pc:sldMk cId="453507451" sldId="552"/>
        </pc:sldMkLst>
        <pc:spChg chg="add del mod">
          <ac:chgData name="Sean Feldman" userId="c0f75423fe67f72e" providerId="LiveId" clId="{159819AE-3381-4CD3-ADA4-EC4C3E111DFA}" dt="2019-12-14T07:00:16.920" v="1318"/>
          <ac:spMkLst>
            <pc:docMk/>
            <pc:sldMk cId="453507451" sldId="552"/>
            <ac:spMk id="4" creationId="{F4A27283-AF24-48E8-9F85-96DD826D61ED}"/>
          </ac:spMkLst>
        </pc:spChg>
        <pc:spChg chg="add del mod">
          <ac:chgData name="Sean Feldman" userId="c0f75423fe67f72e" providerId="LiveId" clId="{159819AE-3381-4CD3-ADA4-EC4C3E111DFA}" dt="2019-12-14T07:02:52.728" v="1755"/>
          <ac:spMkLst>
            <pc:docMk/>
            <pc:sldMk cId="453507451" sldId="552"/>
            <ac:spMk id="5" creationId="{DA793813-1A5D-4159-92E5-73ABBBD54350}"/>
          </ac:spMkLst>
        </pc:spChg>
        <pc:spChg chg="add del mod">
          <ac:chgData name="Sean Feldman" userId="c0f75423fe67f72e" providerId="LiveId" clId="{159819AE-3381-4CD3-ADA4-EC4C3E111DFA}" dt="2019-12-14T07:03:20.544" v="2200"/>
          <ac:spMkLst>
            <pc:docMk/>
            <pc:sldMk cId="453507451" sldId="552"/>
            <ac:spMk id="6" creationId="{BF0B9C8B-F472-4A97-9CEE-B5A7F2EA3D50}"/>
          </ac:spMkLst>
        </pc:spChg>
        <pc:spChg chg="add del mod">
          <ac:chgData name="Sean Feldman" userId="c0f75423fe67f72e" providerId="LiveId" clId="{159819AE-3381-4CD3-ADA4-EC4C3E111DFA}" dt="2019-12-14T07:03:41.289" v="2690"/>
          <ac:spMkLst>
            <pc:docMk/>
            <pc:sldMk cId="453507451" sldId="552"/>
            <ac:spMk id="8" creationId="{CCE75E4F-609C-4447-A078-FB5A93452E60}"/>
          </ac:spMkLst>
        </pc:spChg>
        <pc:spChg chg="add del mod">
          <ac:chgData name="Sean Feldman" userId="c0f75423fe67f72e" providerId="LiveId" clId="{159819AE-3381-4CD3-ADA4-EC4C3E111DFA}" dt="2019-12-14T07:03:48.304" v="3127"/>
          <ac:spMkLst>
            <pc:docMk/>
            <pc:sldMk cId="453507451" sldId="552"/>
            <ac:spMk id="9" creationId="{191E634C-89A7-407E-AF57-DE9BD43FCFAF}"/>
          </ac:spMkLst>
        </pc:spChg>
        <pc:spChg chg="add del mod">
          <ac:chgData name="Sean Feldman" userId="c0f75423fe67f72e" providerId="LiveId" clId="{159819AE-3381-4CD3-ADA4-EC4C3E111DFA}" dt="2019-12-14T07:03:52.323" v="3572"/>
          <ac:spMkLst>
            <pc:docMk/>
            <pc:sldMk cId="453507451" sldId="552"/>
            <ac:spMk id="10" creationId="{0E3474D8-2DF2-46DA-B85B-EFBDB6B10520}"/>
          </ac:spMkLst>
        </pc:spChg>
        <pc:spChg chg="add del mod">
          <ac:chgData name="Sean Feldman" userId="c0f75423fe67f72e" providerId="LiveId" clId="{159819AE-3381-4CD3-ADA4-EC4C3E111DFA}" dt="2019-12-14T07:04:12.577" v="4009"/>
          <ac:spMkLst>
            <pc:docMk/>
            <pc:sldMk cId="453507451" sldId="552"/>
            <ac:spMk id="11" creationId="{27429D18-01BA-4973-A19F-70E0B429FEE1}"/>
          </ac:spMkLst>
        </pc:spChg>
        <pc:spChg chg="add del mod">
          <ac:chgData name="Sean Feldman" userId="c0f75423fe67f72e" providerId="LiveId" clId="{159819AE-3381-4CD3-ADA4-EC4C3E111DFA}" dt="2019-12-14T07:04:47.241" v="4454"/>
          <ac:spMkLst>
            <pc:docMk/>
            <pc:sldMk cId="453507451" sldId="552"/>
            <ac:spMk id="12" creationId="{FB364F26-FFE1-433B-B73C-CAD55AB8CD98}"/>
          </ac:spMkLst>
        </pc:spChg>
        <pc:spChg chg="add mod">
          <ac:chgData name="Sean Feldman" userId="c0f75423fe67f72e" providerId="LiveId" clId="{159819AE-3381-4CD3-ADA4-EC4C3E111DFA}" dt="2019-12-14T07:04:47.242" v="4457"/>
          <ac:spMkLst>
            <pc:docMk/>
            <pc:sldMk cId="453507451" sldId="552"/>
            <ac:spMk id="13" creationId="{5B81EA85-6E4A-4840-8B3F-9D4F3DA55DC4}"/>
          </ac:spMkLst>
        </pc:spChg>
      </pc:sldChg>
      <pc:sldChg chg="addSp delSp modSp">
        <pc:chgData name="Sean Feldman" userId="c0f75423fe67f72e" providerId="LiveId" clId="{159819AE-3381-4CD3-ADA4-EC4C3E111DFA}" dt="2019-12-14T07:04:47.246" v="4467"/>
        <pc:sldMkLst>
          <pc:docMk/>
          <pc:sldMk cId="3444251533" sldId="553"/>
        </pc:sldMkLst>
        <pc:spChg chg="add del mod">
          <ac:chgData name="Sean Feldman" userId="c0f75423fe67f72e" providerId="LiveId" clId="{159819AE-3381-4CD3-ADA4-EC4C3E111DFA}" dt="2019-12-14T07:00:16.923" v="1328"/>
          <ac:spMkLst>
            <pc:docMk/>
            <pc:sldMk cId="3444251533" sldId="553"/>
            <ac:spMk id="2" creationId="{3306AB35-C261-4D4E-98AE-117B9255BF1F}"/>
          </ac:spMkLst>
        </pc:spChg>
        <pc:spChg chg="add del mod">
          <ac:chgData name="Sean Feldman" userId="c0f75423fe67f72e" providerId="LiveId" clId="{159819AE-3381-4CD3-ADA4-EC4C3E111DFA}" dt="2019-12-14T07:02:52.731" v="1763"/>
          <ac:spMkLst>
            <pc:docMk/>
            <pc:sldMk cId="3444251533" sldId="553"/>
            <ac:spMk id="3" creationId="{5EF1FE06-1B74-44E8-BC21-FED39D0A4C07}"/>
          </ac:spMkLst>
        </pc:spChg>
        <pc:spChg chg="add del mod">
          <ac:chgData name="Sean Feldman" userId="c0f75423fe67f72e" providerId="LiveId" clId="{159819AE-3381-4CD3-ADA4-EC4C3E111DFA}" dt="2019-12-14T07:03:20.548" v="2210"/>
          <ac:spMkLst>
            <pc:docMk/>
            <pc:sldMk cId="3444251533" sldId="553"/>
            <ac:spMk id="5" creationId="{3D191523-6A27-4E6A-AFA8-186D059384E5}"/>
          </ac:spMkLst>
        </pc:spChg>
        <pc:spChg chg="add del mod">
          <ac:chgData name="Sean Feldman" userId="c0f75423fe67f72e" providerId="LiveId" clId="{159819AE-3381-4CD3-ADA4-EC4C3E111DFA}" dt="2019-12-14T07:03:41.292" v="2700"/>
          <ac:spMkLst>
            <pc:docMk/>
            <pc:sldMk cId="3444251533" sldId="553"/>
            <ac:spMk id="7" creationId="{D29206F7-505D-41DF-B4A6-99131CEE12FD}"/>
          </ac:spMkLst>
        </pc:spChg>
        <pc:spChg chg="add del mod">
          <ac:chgData name="Sean Feldman" userId="c0f75423fe67f72e" providerId="LiveId" clId="{159819AE-3381-4CD3-ADA4-EC4C3E111DFA}" dt="2019-12-14T07:03:48.307" v="3135"/>
          <ac:spMkLst>
            <pc:docMk/>
            <pc:sldMk cId="3444251533" sldId="553"/>
            <ac:spMk id="8" creationId="{790FB5EC-C0E4-4F6C-81BB-101FF8EAFBAF}"/>
          </ac:spMkLst>
        </pc:spChg>
        <pc:spChg chg="add del mod">
          <ac:chgData name="Sean Feldman" userId="c0f75423fe67f72e" providerId="LiveId" clId="{159819AE-3381-4CD3-ADA4-EC4C3E111DFA}" dt="2019-12-14T07:03:52.327" v="3582"/>
          <ac:spMkLst>
            <pc:docMk/>
            <pc:sldMk cId="3444251533" sldId="553"/>
            <ac:spMk id="9" creationId="{D27485B7-4194-4647-A411-FE2C62A0D777}"/>
          </ac:spMkLst>
        </pc:spChg>
        <pc:spChg chg="add del mod">
          <ac:chgData name="Sean Feldman" userId="c0f75423fe67f72e" providerId="LiveId" clId="{159819AE-3381-4CD3-ADA4-EC4C3E111DFA}" dt="2019-12-14T07:04:12.580" v="4017"/>
          <ac:spMkLst>
            <pc:docMk/>
            <pc:sldMk cId="3444251533" sldId="553"/>
            <ac:spMk id="10" creationId="{515A4BF6-20B6-437C-9A06-C45938FDB6AA}"/>
          </ac:spMkLst>
        </pc:spChg>
        <pc:spChg chg="add del mod">
          <ac:chgData name="Sean Feldman" userId="c0f75423fe67f72e" providerId="LiveId" clId="{159819AE-3381-4CD3-ADA4-EC4C3E111DFA}" dt="2019-12-14T07:04:47.244" v="4464"/>
          <ac:spMkLst>
            <pc:docMk/>
            <pc:sldMk cId="3444251533" sldId="553"/>
            <ac:spMk id="11" creationId="{D18C7F97-31AE-4E7F-A66A-C9D5D270C9ED}"/>
          </ac:spMkLst>
        </pc:spChg>
        <pc:spChg chg="add mod">
          <ac:chgData name="Sean Feldman" userId="c0f75423fe67f72e" providerId="LiveId" clId="{159819AE-3381-4CD3-ADA4-EC4C3E111DFA}" dt="2019-12-14T07:04:47.246" v="4467"/>
          <ac:spMkLst>
            <pc:docMk/>
            <pc:sldMk cId="3444251533" sldId="553"/>
            <ac:spMk id="12" creationId="{F933664E-99AD-486B-A23A-0D8597550BDD}"/>
          </ac:spMkLst>
        </pc:spChg>
      </pc:sldChg>
      <pc:sldChg chg="addSp delSp modSp">
        <pc:chgData name="Sean Feldman" userId="c0f75423fe67f72e" providerId="LiveId" clId="{159819AE-3381-4CD3-ADA4-EC4C3E111DFA}" dt="2019-12-14T07:04:47.253" v="4487"/>
        <pc:sldMkLst>
          <pc:docMk/>
          <pc:sldMk cId="2875136623" sldId="554"/>
        </pc:sldMkLst>
        <pc:spChg chg="add del mod">
          <ac:chgData name="Sean Feldman" userId="c0f75423fe67f72e" providerId="LiveId" clId="{159819AE-3381-4CD3-ADA4-EC4C3E111DFA}" dt="2019-12-14T07:00:16.931" v="1348"/>
          <ac:spMkLst>
            <pc:docMk/>
            <pc:sldMk cId="2875136623" sldId="554"/>
            <ac:spMk id="2" creationId="{EBE286A2-04EF-4C13-94C9-1520B041DD91}"/>
          </ac:spMkLst>
        </pc:spChg>
        <pc:spChg chg="add del mod">
          <ac:chgData name="Sean Feldman" userId="c0f75423fe67f72e" providerId="LiveId" clId="{159819AE-3381-4CD3-ADA4-EC4C3E111DFA}" dt="2019-12-14T07:02:52.736" v="1779"/>
          <ac:spMkLst>
            <pc:docMk/>
            <pc:sldMk cId="2875136623" sldId="554"/>
            <ac:spMk id="3" creationId="{E0E94A61-4E8E-4519-9394-C80AA1A37036}"/>
          </ac:spMkLst>
        </pc:spChg>
        <pc:spChg chg="add del mod">
          <ac:chgData name="Sean Feldman" userId="c0f75423fe67f72e" providerId="LiveId" clId="{159819AE-3381-4CD3-ADA4-EC4C3E111DFA}" dt="2019-12-14T07:03:20.556" v="2230"/>
          <ac:spMkLst>
            <pc:docMk/>
            <pc:sldMk cId="2875136623" sldId="554"/>
            <ac:spMk id="5" creationId="{D5889C6F-3324-4178-900C-9D588099586F}"/>
          </ac:spMkLst>
        </pc:spChg>
        <pc:spChg chg="add del mod">
          <ac:chgData name="Sean Feldman" userId="c0f75423fe67f72e" providerId="LiveId" clId="{159819AE-3381-4CD3-ADA4-EC4C3E111DFA}" dt="2019-12-14T07:03:41.300" v="2720"/>
          <ac:spMkLst>
            <pc:docMk/>
            <pc:sldMk cId="2875136623" sldId="554"/>
            <ac:spMk id="6" creationId="{77BA61C9-17CE-4CB9-8F06-5C6D3753C518}"/>
          </ac:spMkLst>
        </pc:spChg>
        <pc:spChg chg="add del mod">
          <ac:chgData name="Sean Feldman" userId="c0f75423fe67f72e" providerId="LiveId" clId="{159819AE-3381-4CD3-ADA4-EC4C3E111DFA}" dt="2019-12-14T07:03:48.312" v="3151"/>
          <ac:spMkLst>
            <pc:docMk/>
            <pc:sldMk cId="2875136623" sldId="554"/>
            <ac:spMk id="7" creationId="{F8D59C2A-E004-4C1C-85BC-97E2C166E75E}"/>
          </ac:spMkLst>
        </pc:spChg>
        <pc:spChg chg="add del mod">
          <ac:chgData name="Sean Feldman" userId="c0f75423fe67f72e" providerId="LiveId" clId="{159819AE-3381-4CD3-ADA4-EC4C3E111DFA}" dt="2019-12-14T07:03:52.334" v="3602"/>
          <ac:spMkLst>
            <pc:docMk/>
            <pc:sldMk cId="2875136623" sldId="554"/>
            <ac:spMk id="8" creationId="{EC9CC31D-F886-4CE1-A96E-08B20CD29879}"/>
          </ac:spMkLst>
        </pc:spChg>
        <pc:spChg chg="add del mod">
          <ac:chgData name="Sean Feldman" userId="c0f75423fe67f72e" providerId="LiveId" clId="{159819AE-3381-4CD3-ADA4-EC4C3E111DFA}" dt="2019-12-14T07:04:12.585" v="4033"/>
          <ac:spMkLst>
            <pc:docMk/>
            <pc:sldMk cId="2875136623" sldId="554"/>
            <ac:spMk id="9" creationId="{27D35C6B-249D-4B6E-9C0C-C15085626F20}"/>
          </ac:spMkLst>
        </pc:spChg>
        <pc:spChg chg="add del mod">
          <ac:chgData name="Sean Feldman" userId="c0f75423fe67f72e" providerId="LiveId" clId="{159819AE-3381-4CD3-ADA4-EC4C3E111DFA}" dt="2019-12-14T07:04:47.252" v="4484"/>
          <ac:spMkLst>
            <pc:docMk/>
            <pc:sldMk cId="2875136623" sldId="554"/>
            <ac:spMk id="11" creationId="{090807BB-1DFB-47DB-B3DD-04DE7B25A2CE}"/>
          </ac:spMkLst>
        </pc:spChg>
        <pc:spChg chg="add mod">
          <ac:chgData name="Sean Feldman" userId="c0f75423fe67f72e" providerId="LiveId" clId="{159819AE-3381-4CD3-ADA4-EC4C3E111DFA}" dt="2019-12-14T07:04:47.253" v="4487"/>
          <ac:spMkLst>
            <pc:docMk/>
            <pc:sldMk cId="2875136623" sldId="554"/>
            <ac:spMk id="12" creationId="{8DE25D57-00E1-475A-BE3E-601AD172EF5A}"/>
          </ac:spMkLst>
        </pc:spChg>
      </pc:sldChg>
      <pc:sldChg chg="addSp delSp modSp">
        <pc:chgData name="Sean Feldman" userId="c0f75423fe67f72e" providerId="LiveId" clId="{159819AE-3381-4CD3-ADA4-EC4C3E111DFA}" dt="2019-12-14T07:04:47.250" v="4477"/>
        <pc:sldMkLst>
          <pc:docMk/>
          <pc:sldMk cId="3171585455" sldId="555"/>
        </pc:sldMkLst>
        <pc:spChg chg="add del mod">
          <ac:chgData name="Sean Feldman" userId="c0f75423fe67f72e" providerId="LiveId" clId="{159819AE-3381-4CD3-ADA4-EC4C3E111DFA}" dt="2019-12-14T07:00:16.927" v="1338"/>
          <ac:spMkLst>
            <pc:docMk/>
            <pc:sldMk cId="3171585455" sldId="555"/>
            <ac:spMk id="3" creationId="{D9B2E80B-CE26-45E9-B5BF-CC642954539F}"/>
          </ac:spMkLst>
        </pc:spChg>
        <pc:spChg chg="add del mod">
          <ac:chgData name="Sean Feldman" userId="c0f75423fe67f72e" providerId="LiveId" clId="{159819AE-3381-4CD3-ADA4-EC4C3E111DFA}" dt="2019-12-14T07:02:52.734" v="1771"/>
          <ac:spMkLst>
            <pc:docMk/>
            <pc:sldMk cId="3171585455" sldId="555"/>
            <ac:spMk id="5" creationId="{ED713C20-E061-4EBB-9FB2-6AA3FDB32C90}"/>
          </ac:spMkLst>
        </pc:spChg>
        <pc:spChg chg="add del mod">
          <ac:chgData name="Sean Feldman" userId="c0f75423fe67f72e" providerId="LiveId" clId="{159819AE-3381-4CD3-ADA4-EC4C3E111DFA}" dt="2019-12-14T07:03:20.552" v="2220"/>
          <ac:spMkLst>
            <pc:docMk/>
            <pc:sldMk cId="3171585455" sldId="555"/>
            <ac:spMk id="6" creationId="{504ADED6-B367-4F26-93D9-F9C91705CE3A}"/>
          </ac:spMkLst>
        </pc:spChg>
        <pc:spChg chg="add del mod">
          <ac:chgData name="Sean Feldman" userId="c0f75423fe67f72e" providerId="LiveId" clId="{159819AE-3381-4CD3-ADA4-EC4C3E111DFA}" dt="2019-12-14T07:03:41.296" v="2710"/>
          <ac:spMkLst>
            <pc:docMk/>
            <pc:sldMk cId="3171585455" sldId="555"/>
            <ac:spMk id="7" creationId="{699CCC61-4A45-49E0-B80F-ABC07ECE4056}"/>
          </ac:spMkLst>
        </pc:spChg>
        <pc:spChg chg="add del mod">
          <ac:chgData name="Sean Feldman" userId="c0f75423fe67f72e" providerId="LiveId" clId="{159819AE-3381-4CD3-ADA4-EC4C3E111DFA}" dt="2019-12-14T07:03:48.310" v="3143"/>
          <ac:spMkLst>
            <pc:docMk/>
            <pc:sldMk cId="3171585455" sldId="555"/>
            <ac:spMk id="8" creationId="{1EAEF8C0-61F4-4C1B-AF57-FF3088FC0B00}"/>
          </ac:spMkLst>
        </pc:spChg>
        <pc:spChg chg="add del mod">
          <ac:chgData name="Sean Feldman" userId="c0f75423fe67f72e" providerId="LiveId" clId="{159819AE-3381-4CD3-ADA4-EC4C3E111DFA}" dt="2019-12-14T07:03:52.331" v="3592"/>
          <ac:spMkLst>
            <pc:docMk/>
            <pc:sldMk cId="3171585455" sldId="555"/>
            <ac:spMk id="9" creationId="{0EB3FF0C-2A72-42CE-BBB7-79DBB8700CC1}"/>
          </ac:spMkLst>
        </pc:spChg>
        <pc:spChg chg="add del mod">
          <ac:chgData name="Sean Feldman" userId="c0f75423fe67f72e" providerId="LiveId" clId="{159819AE-3381-4CD3-ADA4-EC4C3E111DFA}" dt="2019-12-14T07:04:12.583" v="4025"/>
          <ac:spMkLst>
            <pc:docMk/>
            <pc:sldMk cId="3171585455" sldId="555"/>
            <ac:spMk id="10" creationId="{1D0EB5CF-E64B-48B8-B40B-54CB94063D3A}"/>
          </ac:spMkLst>
        </pc:spChg>
        <pc:spChg chg="add del mod">
          <ac:chgData name="Sean Feldman" userId="c0f75423fe67f72e" providerId="LiveId" clId="{159819AE-3381-4CD3-ADA4-EC4C3E111DFA}" dt="2019-12-14T07:04:47.248" v="4474"/>
          <ac:spMkLst>
            <pc:docMk/>
            <pc:sldMk cId="3171585455" sldId="555"/>
            <ac:spMk id="11" creationId="{B223C6D9-B119-4188-A3A3-8240D6AD69B2}"/>
          </ac:spMkLst>
        </pc:spChg>
        <pc:spChg chg="add mod">
          <ac:chgData name="Sean Feldman" userId="c0f75423fe67f72e" providerId="LiveId" clId="{159819AE-3381-4CD3-ADA4-EC4C3E111DFA}" dt="2019-12-14T07:04:47.250" v="4477"/>
          <ac:spMkLst>
            <pc:docMk/>
            <pc:sldMk cId="3171585455" sldId="555"/>
            <ac:spMk id="12" creationId="{A2D5E382-8D70-499D-83D3-915F4C817349}"/>
          </ac:spMkLst>
        </pc:spChg>
      </pc:sldChg>
      <pc:sldChg chg="addSp delSp modSp">
        <pc:chgData name="Sean Feldman" userId="c0f75423fe67f72e" providerId="LiveId" clId="{159819AE-3381-4CD3-ADA4-EC4C3E111DFA}" dt="2019-12-14T07:04:47.257" v="4497"/>
        <pc:sldMkLst>
          <pc:docMk/>
          <pc:sldMk cId="1905645827" sldId="556"/>
        </pc:sldMkLst>
        <pc:spChg chg="add del mod">
          <ac:chgData name="Sean Feldman" userId="c0f75423fe67f72e" providerId="LiveId" clId="{159819AE-3381-4CD3-ADA4-EC4C3E111DFA}" dt="2019-12-14T07:00:16.935" v="1358"/>
          <ac:spMkLst>
            <pc:docMk/>
            <pc:sldMk cId="1905645827" sldId="556"/>
            <ac:spMk id="2" creationId="{B96B3294-72C4-46D5-8A4B-3450C4DB975E}"/>
          </ac:spMkLst>
        </pc:spChg>
        <pc:spChg chg="add del mod">
          <ac:chgData name="Sean Feldman" userId="c0f75423fe67f72e" providerId="LiveId" clId="{159819AE-3381-4CD3-ADA4-EC4C3E111DFA}" dt="2019-12-14T07:02:52.739" v="1787"/>
          <ac:spMkLst>
            <pc:docMk/>
            <pc:sldMk cId="1905645827" sldId="556"/>
            <ac:spMk id="3" creationId="{6DB3C3C1-8AC0-4ABB-97C2-F7F9B96F752A}"/>
          </ac:spMkLst>
        </pc:spChg>
        <pc:spChg chg="add del mod">
          <ac:chgData name="Sean Feldman" userId="c0f75423fe67f72e" providerId="LiveId" clId="{159819AE-3381-4CD3-ADA4-EC4C3E111DFA}" dt="2019-12-14T07:03:20.560" v="2240"/>
          <ac:spMkLst>
            <pc:docMk/>
            <pc:sldMk cId="1905645827" sldId="556"/>
            <ac:spMk id="17" creationId="{07384888-F309-442C-8230-F74BC1C81D75}"/>
          </ac:spMkLst>
        </pc:spChg>
        <pc:spChg chg="add del mod">
          <ac:chgData name="Sean Feldman" userId="c0f75423fe67f72e" providerId="LiveId" clId="{159819AE-3381-4CD3-ADA4-EC4C3E111DFA}" dt="2019-12-14T07:03:41.304" v="2730"/>
          <ac:spMkLst>
            <pc:docMk/>
            <pc:sldMk cId="1905645827" sldId="556"/>
            <ac:spMk id="18" creationId="{AE303CB8-C8C8-4AFA-B9D6-82899B14BF0C}"/>
          </ac:spMkLst>
        </pc:spChg>
        <pc:spChg chg="add del mod">
          <ac:chgData name="Sean Feldman" userId="c0f75423fe67f72e" providerId="LiveId" clId="{159819AE-3381-4CD3-ADA4-EC4C3E111DFA}" dt="2019-12-14T07:03:48.315" v="3159"/>
          <ac:spMkLst>
            <pc:docMk/>
            <pc:sldMk cId="1905645827" sldId="556"/>
            <ac:spMk id="19" creationId="{598F19EE-A044-46E0-B2D3-9A8AF983AFAD}"/>
          </ac:spMkLst>
        </pc:spChg>
        <pc:spChg chg="add del mod">
          <ac:chgData name="Sean Feldman" userId="c0f75423fe67f72e" providerId="LiveId" clId="{159819AE-3381-4CD3-ADA4-EC4C3E111DFA}" dt="2019-12-14T07:03:52.338" v="3612"/>
          <ac:spMkLst>
            <pc:docMk/>
            <pc:sldMk cId="1905645827" sldId="556"/>
            <ac:spMk id="20" creationId="{6A650C50-7F59-4DB1-9CA3-EDF9C7ED08E6}"/>
          </ac:spMkLst>
        </pc:spChg>
        <pc:spChg chg="add del mod">
          <ac:chgData name="Sean Feldman" userId="c0f75423fe67f72e" providerId="LiveId" clId="{159819AE-3381-4CD3-ADA4-EC4C3E111DFA}" dt="2019-12-14T07:04:12.588" v="4041"/>
          <ac:spMkLst>
            <pc:docMk/>
            <pc:sldMk cId="1905645827" sldId="556"/>
            <ac:spMk id="21" creationId="{A5E7915D-8410-43BD-A769-12CD47DB9DBB}"/>
          </ac:spMkLst>
        </pc:spChg>
        <pc:spChg chg="add del mod">
          <ac:chgData name="Sean Feldman" userId="c0f75423fe67f72e" providerId="LiveId" clId="{159819AE-3381-4CD3-ADA4-EC4C3E111DFA}" dt="2019-12-14T07:04:47.256" v="4494"/>
          <ac:spMkLst>
            <pc:docMk/>
            <pc:sldMk cId="1905645827" sldId="556"/>
            <ac:spMk id="22" creationId="{756C3FB5-8FCF-427F-AD44-81089AF7C8A5}"/>
          </ac:spMkLst>
        </pc:spChg>
        <pc:spChg chg="add mod">
          <ac:chgData name="Sean Feldman" userId="c0f75423fe67f72e" providerId="LiveId" clId="{159819AE-3381-4CD3-ADA4-EC4C3E111DFA}" dt="2019-12-14T07:04:47.257" v="4497"/>
          <ac:spMkLst>
            <pc:docMk/>
            <pc:sldMk cId="1905645827" sldId="556"/>
            <ac:spMk id="23" creationId="{D931E243-CFE7-4F92-95CF-E178AF62D959}"/>
          </ac:spMkLst>
        </pc:spChg>
      </pc:sldChg>
      <pc:sldChg chg="addSp delSp modSp">
        <pc:chgData name="Sean Feldman" userId="c0f75423fe67f72e" providerId="LiveId" clId="{159819AE-3381-4CD3-ADA4-EC4C3E111DFA}" dt="2019-12-14T07:04:47.259" v="4502"/>
        <pc:sldMkLst>
          <pc:docMk/>
          <pc:sldMk cId="1991580435" sldId="557"/>
        </pc:sldMkLst>
        <pc:spChg chg="add del mod">
          <ac:chgData name="Sean Feldman" userId="c0f75423fe67f72e" providerId="LiveId" clId="{159819AE-3381-4CD3-ADA4-EC4C3E111DFA}" dt="2019-12-14T07:00:16.936" v="1363"/>
          <ac:spMkLst>
            <pc:docMk/>
            <pc:sldMk cId="1991580435" sldId="557"/>
            <ac:spMk id="3" creationId="{9EE9E933-A2F2-4EFE-89F0-451AF23DC5F2}"/>
          </ac:spMkLst>
        </pc:spChg>
        <pc:spChg chg="add del mod">
          <ac:chgData name="Sean Feldman" userId="c0f75423fe67f72e" providerId="LiveId" clId="{159819AE-3381-4CD3-ADA4-EC4C3E111DFA}" dt="2019-12-14T07:02:52.740" v="1791"/>
          <ac:spMkLst>
            <pc:docMk/>
            <pc:sldMk cId="1991580435" sldId="557"/>
            <ac:spMk id="4" creationId="{91BDE458-CD7B-4653-8475-EC53CB3BB5F6}"/>
          </ac:spMkLst>
        </pc:spChg>
        <pc:spChg chg="add del mod">
          <ac:chgData name="Sean Feldman" userId="c0f75423fe67f72e" providerId="LiveId" clId="{159819AE-3381-4CD3-ADA4-EC4C3E111DFA}" dt="2019-12-14T07:03:20.562" v="2245"/>
          <ac:spMkLst>
            <pc:docMk/>
            <pc:sldMk cId="1991580435" sldId="557"/>
            <ac:spMk id="5" creationId="{45304FC4-8DE9-461E-ADD3-AB42FBB97496}"/>
          </ac:spMkLst>
        </pc:spChg>
        <pc:spChg chg="add del mod">
          <ac:chgData name="Sean Feldman" userId="c0f75423fe67f72e" providerId="LiveId" clId="{159819AE-3381-4CD3-ADA4-EC4C3E111DFA}" dt="2019-12-14T07:03:41.306" v="2735"/>
          <ac:spMkLst>
            <pc:docMk/>
            <pc:sldMk cId="1991580435" sldId="557"/>
            <ac:spMk id="6" creationId="{647FDF55-922E-4C76-8FBB-BD46BDC5B152}"/>
          </ac:spMkLst>
        </pc:spChg>
        <pc:spChg chg="add del mod">
          <ac:chgData name="Sean Feldman" userId="c0f75423fe67f72e" providerId="LiveId" clId="{159819AE-3381-4CD3-ADA4-EC4C3E111DFA}" dt="2019-12-14T07:03:48.316" v="3163"/>
          <ac:spMkLst>
            <pc:docMk/>
            <pc:sldMk cId="1991580435" sldId="557"/>
            <ac:spMk id="7" creationId="{655182AA-C5B0-4B59-B0BD-65430489016F}"/>
          </ac:spMkLst>
        </pc:spChg>
        <pc:spChg chg="add del mod">
          <ac:chgData name="Sean Feldman" userId="c0f75423fe67f72e" providerId="LiveId" clId="{159819AE-3381-4CD3-ADA4-EC4C3E111DFA}" dt="2019-12-14T07:03:52.340" v="3617"/>
          <ac:spMkLst>
            <pc:docMk/>
            <pc:sldMk cId="1991580435" sldId="557"/>
            <ac:spMk id="8" creationId="{E0169D9D-80D8-403B-BFBC-0A71E8B21CD6}"/>
          </ac:spMkLst>
        </pc:spChg>
        <pc:spChg chg="add del mod">
          <ac:chgData name="Sean Feldman" userId="c0f75423fe67f72e" providerId="LiveId" clId="{159819AE-3381-4CD3-ADA4-EC4C3E111DFA}" dt="2019-12-14T07:04:12.590" v="4045"/>
          <ac:spMkLst>
            <pc:docMk/>
            <pc:sldMk cId="1991580435" sldId="557"/>
            <ac:spMk id="9" creationId="{6295D8F5-2BA4-4457-9F46-724CB6744353}"/>
          </ac:spMkLst>
        </pc:spChg>
        <pc:spChg chg="add del mod">
          <ac:chgData name="Sean Feldman" userId="c0f75423fe67f72e" providerId="LiveId" clId="{159819AE-3381-4CD3-ADA4-EC4C3E111DFA}" dt="2019-12-14T07:04:47.258" v="4499"/>
          <ac:spMkLst>
            <pc:docMk/>
            <pc:sldMk cId="1991580435" sldId="557"/>
            <ac:spMk id="10" creationId="{91F16C86-F194-474A-B80E-72F2A185E54A}"/>
          </ac:spMkLst>
        </pc:spChg>
        <pc:spChg chg="add mod">
          <ac:chgData name="Sean Feldman" userId="c0f75423fe67f72e" providerId="LiveId" clId="{159819AE-3381-4CD3-ADA4-EC4C3E111DFA}" dt="2019-12-14T07:04:47.259" v="4502"/>
          <ac:spMkLst>
            <pc:docMk/>
            <pc:sldMk cId="1991580435" sldId="557"/>
            <ac:spMk id="11" creationId="{D569FF60-E183-4507-B0EF-C78E915E8B2C}"/>
          </ac:spMkLst>
        </pc:spChg>
      </pc:sldChg>
      <pc:sldChg chg="addSp delSp modSp">
        <pc:chgData name="Sean Feldman" userId="c0f75423fe67f72e" providerId="LiveId" clId="{159819AE-3381-4CD3-ADA4-EC4C3E111DFA}" dt="2019-12-14T07:04:47.263" v="4512"/>
        <pc:sldMkLst>
          <pc:docMk/>
          <pc:sldMk cId="3610532850" sldId="558"/>
        </pc:sldMkLst>
        <pc:spChg chg="add del mod">
          <ac:chgData name="Sean Feldman" userId="c0f75423fe67f72e" providerId="LiveId" clId="{159819AE-3381-4CD3-ADA4-EC4C3E111DFA}" dt="2019-12-14T07:00:16.940" v="1373"/>
          <ac:spMkLst>
            <pc:docMk/>
            <pc:sldMk cId="3610532850" sldId="558"/>
            <ac:spMk id="2" creationId="{8649C140-2EC8-4468-8276-1BF73E920332}"/>
          </ac:spMkLst>
        </pc:spChg>
        <pc:spChg chg="add del mod">
          <ac:chgData name="Sean Feldman" userId="c0f75423fe67f72e" providerId="LiveId" clId="{159819AE-3381-4CD3-ADA4-EC4C3E111DFA}" dt="2019-12-14T07:02:52.742" v="1799"/>
          <ac:spMkLst>
            <pc:docMk/>
            <pc:sldMk cId="3610532850" sldId="558"/>
            <ac:spMk id="3" creationId="{B9C36035-D800-4529-9417-FE64F3532EFF}"/>
          </ac:spMkLst>
        </pc:spChg>
        <pc:spChg chg="add del mod">
          <ac:chgData name="Sean Feldman" userId="c0f75423fe67f72e" providerId="LiveId" clId="{159819AE-3381-4CD3-ADA4-EC4C3E111DFA}" dt="2019-12-14T07:03:20.566" v="2255"/>
          <ac:spMkLst>
            <pc:docMk/>
            <pc:sldMk cId="3610532850" sldId="558"/>
            <ac:spMk id="6" creationId="{4851DB17-2AFC-4771-A0C0-5B8DF8DBD68D}"/>
          </ac:spMkLst>
        </pc:spChg>
        <pc:spChg chg="add del mod">
          <ac:chgData name="Sean Feldman" userId="c0f75423fe67f72e" providerId="LiveId" clId="{159819AE-3381-4CD3-ADA4-EC4C3E111DFA}" dt="2019-12-14T07:03:41.310" v="2745"/>
          <ac:spMkLst>
            <pc:docMk/>
            <pc:sldMk cId="3610532850" sldId="558"/>
            <ac:spMk id="7" creationId="{61E3DF7C-3E76-4A66-8829-20820248442C}"/>
          </ac:spMkLst>
        </pc:spChg>
        <pc:spChg chg="add del mod">
          <ac:chgData name="Sean Feldman" userId="c0f75423fe67f72e" providerId="LiveId" clId="{159819AE-3381-4CD3-ADA4-EC4C3E111DFA}" dt="2019-12-14T07:03:48.319" v="3171"/>
          <ac:spMkLst>
            <pc:docMk/>
            <pc:sldMk cId="3610532850" sldId="558"/>
            <ac:spMk id="8" creationId="{43956972-3069-4434-8FE6-E10BE53D9A43}"/>
          </ac:spMkLst>
        </pc:spChg>
        <pc:spChg chg="add del mod">
          <ac:chgData name="Sean Feldman" userId="c0f75423fe67f72e" providerId="LiveId" clId="{159819AE-3381-4CD3-ADA4-EC4C3E111DFA}" dt="2019-12-14T07:03:52.344" v="3627"/>
          <ac:spMkLst>
            <pc:docMk/>
            <pc:sldMk cId="3610532850" sldId="558"/>
            <ac:spMk id="9" creationId="{F3102F94-03BD-450C-A5B2-D985896D734B}"/>
          </ac:spMkLst>
        </pc:spChg>
        <pc:spChg chg="add del mod">
          <ac:chgData name="Sean Feldman" userId="c0f75423fe67f72e" providerId="LiveId" clId="{159819AE-3381-4CD3-ADA4-EC4C3E111DFA}" dt="2019-12-14T07:04:12.592" v="4053"/>
          <ac:spMkLst>
            <pc:docMk/>
            <pc:sldMk cId="3610532850" sldId="558"/>
            <ac:spMk id="10" creationId="{26868BA5-A264-4035-88DA-E3265FD40290}"/>
          </ac:spMkLst>
        </pc:spChg>
        <pc:spChg chg="add del mod">
          <ac:chgData name="Sean Feldman" userId="c0f75423fe67f72e" providerId="LiveId" clId="{159819AE-3381-4CD3-ADA4-EC4C3E111DFA}" dt="2019-12-14T07:04:47.261" v="4509"/>
          <ac:spMkLst>
            <pc:docMk/>
            <pc:sldMk cId="3610532850" sldId="558"/>
            <ac:spMk id="11" creationId="{4B0E8982-1A19-4550-9162-B458FEF7F408}"/>
          </ac:spMkLst>
        </pc:spChg>
        <pc:spChg chg="add mod">
          <ac:chgData name="Sean Feldman" userId="c0f75423fe67f72e" providerId="LiveId" clId="{159819AE-3381-4CD3-ADA4-EC4C3E111DFA}" dt="2019-12-14T07:04:47.263" v="4512"/>
          <ac:spMkLst>
            <pc:docMk/>
            <pc:sldMk cId="3610532850" sldId="558"/>
            <ac:spMk id="12" creationId="{63471B32-059E-4C83-BF10-07DA3F23D4EC}"/>
          </ac:spMkLst>
        </pc:spChg>
      </pc:sldChg>
      <pc:sldChg chg="addSp delSp modSp">
        <pc:chgData name="Sean Feldman" userId="c0f75423fe67f72e" providerId="LiveId" clId="{159819AE-3381-4CD3-ADA4-EC4C3E111DFA}" dt="2019-12-14T07:04:47.269" v="4527"/>
        <pc:sldMkLst>
          <pc:docMk/>
          <pc:sldMk cId="859521994" sldId="559"/>
        </pc:sldMkLst>
        <pc:spChg chg="add del mod">
          <ac:chgData name="Sean Feldman" userId="c0f75423fe67f72e" providerId="LiveId" clId="{159819AE-3381-4CD3-ADA4-EC4C3E111DFA}" dt="2019-12-14T07:00:16.946" v="1388"/>
          <ac:spMkLst>
            <pc:docMk/>
            <pc:sldMk cId="859521994" sldId="559"/>
            <ac:spMk id="2" creationId="{2511C3F5-6BD4-4D91-8C3B-A8F750774343}"/>
          </ac:spMkLst>
        </pc:spChg>
        <pc:spChg chg="add del mod">
          <ac:chgData name="Sean Feldman" userId="c0f75423fe67f72e" providerId="LiveId" clId="{159819AE-3381-4CD3-ADA4-EC4C3E111DFA}" dt="2019-12-14T07:02:52.746" v="1811"/>
          <ac:spMkLst>
            <pc:docMk/>
            <pc:sldMk cId="859521994" sldId="559"/>
            <ac:spMk id="3" creationId="{D9BBFB6F-5B6B-4EE2-9B58-7528F5AB50F1}"/>
          </ac:spMkLst>
        </pc:spChg>
        <pc:spChg chg="add del mod">
          <ac:chgData name="Sean Feldman" userId="c0f75423fe67f72e" providerId="LiveId" clId="{159819AE-3381-4CD3-ADA4-EC4C3E111DFA}" dt="2019-12-14T07:03:20.572" v="2270"/>
          <ac:spMkLst>
            <pc:docMk/>
            <pc:sldMk cId="859521994" sldId="559"/>
            <ac:spMk id="4" creationId="{199F2044-E606-401A-956B-81975AD9DFA9}"/>
          </ac:spMkLst>
        </pc:spChg>
        <pc:spChg chg="add del mod">
          <ac:chgData name="Sean Feldman" userId="c0f75423fe67f72e" providerId="LiveId" clId="{159819AE-3381-4CD3-ADA4-EC4C3E111DFA}" dt="2019-12-14T07:03:41.315" v="2760"/>
          <ac:spMkLst>
            <pc:docMk/>
            <pc:sldMk cId="859521994" sldId="559"/>
            <ac:spMk id="6" creationId="{E534935F-CF9C-4579-9C62-849D10A06C6F}"/>
          </ac:spMkLst>
        </pc:spChg>
        <pc:spChg chg="add del mod">
          <ac:chgData name="Sean Feldman" userId="c0f75423fe67f72e" providerId="LiveId" clId="{159819AE-3381-4CD3-ADA4-EC4C3E111DFA}" dt="2019-12-14T07:03:48.323" v="3183"/>
          <ac:spMkLst>
            <pc:docMk/>
            <pc:sldMk cId="859521994" sldId="559"/>
            <ac:spMk id="8" creationId="{6A283C11-A6DD-493C-8C3D-3E46AB6F419C}"/>
          </ac:spMkLst>
        </pc:spChg>
        <pc:spChg chg="add del mod">
          <ac:chgData name="Sean Feldman" userId="c0f75423fe67f72e" providerId="LiveId" clId="{159819AE-3381-4CD3-ADA4-EC4C3E111DFA}" dt="2019-12-14T07:03:52.350" v="3642"/>
          <ac:spMkLst>
            <pc:docMk/>
            <pc:sldMk cId="859521994" sldId="559"/>
            <ac:spMk id="9" creationId="{53845CA4-E0F7-463F-95C3-78F4DB276287}"/>
          </ac:spMkLst>
        </pc:spChg>
        <pc:spChg chg="add del mod">
          <ac:chgData name="Sean Feldman" userId="c0f75423fe67f72e" providerId="LiveId" clId="{159819AE-3381-4CD3-ADA4-EC4C3E111DFA}" dt="2019-12-14T07:04:12.597" v="4065"/>
          <ac:spMkLst>
            <pc:docMk/>
            <pc:sldMk cId="859521994" sldId="559"/>
            <ac:spMk id="10" creationId="{B9B08CC5-A986-4EA9-9DE7-E64C702C96D3}"/>
          </ac:spMkLst>
        </pc:spChg>
        <pc:spChg chg="add del mod">
          <ac:chgData name="Sean Feldman" userId="c0f75423fe67f72e" providerId="LiveId" clId="{159819AE-3381-4CD3-ADA4-EC4C3E111DFA}" dt="2019-12-14T07:04:47.267" v="4524"/>
          <ac:spMkLst>
            <pc:docMk/>
            <pc:sldMk cId="859521994" sldId="559"/>
            <ac:spMk id="11" creationId="{E237461B-EDEE-4940-93F5-A60654BB50F4}"/>
          </ac:spMkLst>
        </pc:spChg>
        <pc:spChg chg="add mod">
          <ac:chgData name="Sean Feldman" userId="c0f75423fe67f72e" providerId="LiveId" clId="{159819AE-3381-4CD3-ADA4-EC4C3E111DFA}" dt="2019-12-14T07:04:47.269" v="4527"/>
          <ac:spMkLst>
            <pc:docMk/>
            <pc:sldMk cId="859521994" sldId="559"/>
            <ac:spMk id="12" creationId="{9538DFE8-8102-4947-B745-6B81D6F1E2ED}"/>
          </ac:spMkLst>
        </pc:spChg>
      </pc:sldChg>
      <pc:sldChg chg="addSp delSp modSp">
        <pc:chgData name="Sean Feldman" userId="c0f75423fe67f72e" providerId="LiveId" clId="{159819AE-3381-4CD3-ADA4-EC4C3E111DFA}" dt="2019-12-14T07:04:47.271" v="4532"/>
        <pc:sldMkLst>
          <pc:docMk/>
          <pc:sldMk cId="1831000498" sldId="560"/>
        </pc:sldMkLst>
        <pc:spChg chg="add del mod">
          <ac:chgData name="Sean Feldman" userId="c0f75423fe67f72e" providerId="LiveId" clId="{159819AE-3381-4CD3-ADA4-EC4C3E111DFA}" dt="2019-12-14T07:00:16.948" v="1393"/>
          <ac:spMkLst>
            <pc:docMk/>
            <pc:sldMk cId="1831000498" sldId="560"/>
            <ac:spMk id="3" creationId="{B3944EB4-4348-424A-B281-753EAA9CBF21}"/>
          </ac:spMkLst>
        </pc:spChg>
        <pc:spChg chg="add del mod">
          <ac:chgData name="Sean Feldman" userId="c0f75423fe67f72e" providerId="LiveId" clId="{159819AE-3381-4CD3-ADA4-EC4C3E111DFA}" dt="2019-12-14T07:02:52.747" v="1815"/>
          <ac:spMkLst>
            <pc:docMk/>
            <pc:sldMk cId="1831000498" sldId="560"/>
            <ac:spMk id="4" creationId="{61E299A1-08A6-44E8-8C14-7FCB1E5D13F0}"/>
          </ac:spMkLst>
        </pc:spChg>
        <pc:spChg chg="add del mod">
          <ac:chgData name="Sean Feldman" userId="c0f75423fe67f72e" providerId="LiveId" clId="{159819AE-3381-4CD3-ADA4-EC4C3E111DFA}" dt="2019-12-14T07:03:20.574" v="2275"/>
          <ac:spMkLst>
            <pc:docMk/>
            <pc:sldMk cId="1831000498" sldId="560"/>
            <ac:spMk id="5" creationId="{11F7215D-110D-4D85-AED1-FF5C753C5A4A}"/>
          </ac:spMkLst>
        </pc:spChg>
        <pc:spChg chg="add del mod">
          <ac:chgData name="Sean Feldman" userId="c0f75423fe67f72e" providerId="LiveId" clId="{159819AE-3381-4CD3-ADA4-EC4C3E111DFA}" dt="2019-12-14T07:03:41.317" v="2765"/>
          <ac:spMkLst>
            <pc:docMk/>
            <pc:sldMk cId="1831000498" sldId="560"/>
            <ac:spMk id="6" creationId="{E061225E-9DD8-423F-AEF9-75865C99556F}"/>
          </ac:spMkLst>
        </pc:spChg>
        <pc:spChg chg="add del mod">
          <ac:chgData name="Sean Feldman" userId="c0f75423fe67f72e" providerId="LiveId" clId="{159819AE-3381-4CD3-ADA4-EC4C3E111DFA}" dt="2019-12-14T07:03:48.324" v="3187"/>
          <ac:spMkLst>
            <pc:docMk/>
            <pc:sldMk cId="1831000498" sldId="560"/>
            <ac:spMk id="7" creationId="{19208E00-8207-4538-9681-40664493C6A1}"/>
          </ac:spMkLst>
        </pc:spChg>
        <pc:spChg chg="add del mod">
          <ac:chgData name="Sean Feldman" userId="c0f75423fe67f72e" providerId="LiveId" clId="{159819AE-3381-4CD3-ADA4-EC4C3E111DFA}" dt="2019-12-14T07:03:52.352" v="3647"/>
          <ac:spMkLst>
            <pc:docMk/>
            <pc:sldMk cId="1831000498" sldId="560"/>
            <ac:spMk id="8" creationId="{BA1C7464-3076-441D-832A-7CA59F8C6B6D}"/>
          </ac:spMkLst>
        </pc:spChg>
        <pc:spChg chg="add del mod">
          <ac:chgData name="Sean Feldman" userId="c0f75423fe67f72e" providerId="LiveId" clId="{159819AE-3381-4CD3-ADA4-EC4C3E111DFA}" dt="2019-12-14T07:04:12.598" v="4069"/>
          <ac:spMkLst>
            <pc:docMk/>
            <pc:sldMk cId="1831000498" sldId="560"/>
            <ac:spMk id="9" creationId="{11C4FD6A-1C39-4718-B3D3-EF0DB75E5B65}"/>
          </ac:spMkLst>
        </pc:spChg>
        <pc:spChg chg="add del mod">
          <ac:chgData name="Sean Feldman" userId="c0f75423fe67f72e" providerId="LiveId" clId="{159819AE-3381-4CD3-ADA4-EC4C3E111DFA}" dt="2019-12-14T07:04:47.269" v="4529"/>
          <ac:spMkLst>
            <pc:docMk/>
            <pc:sldMk cId="1831000498" sldId="560"/>
            <ac:spMk id="10" creationId="{E41A4E3A-691F-4B47-9CC9-B811049A9C2C}"/>
          </ac:spMkLst>
        </pc:spChg>
        <pc:spChg chg="add mod">
          <ac:chgData name="Sean Feldman" userId="c0f75423fe67f72e" providerId="LiveId" clId="{159819AE-3381-4CD3-ADA4-EC4C3E111DFA}" dt="2019-12-14T07:04:47.271" v="4532"/>
          <ac:spMkLst>
            <pc:docMk/>
            <pc:sldMk cId="1831000498" sldId="560"/>
            <ac:spMk id="11" creationId="{EF240D93-148E-4D41-8B9F-B831E7B4EBB8}"/>
          </ac:spMkLst>
        </pc:spChg>
      </pc:sldChg>
      <pc:sldChg chg="addSp delSp modSp">
        <pc:chgData name="Sean Feldman" userId="c0f75423fe67f72e" providerId="LiveId" clId="{159819AE-3381-4CD3-ADA4-EC4C3E111DFA}" dt="2019-12-14T07:04:47.274" v="4542"/>
        <pc:sldMkLst>
          <pc:docMk/>
          <pc:sldMk cId="960528789" sldId="561"/>
        </pc:sldMkLst>
        <pc:spChg chg="add del mod">
          <ac:chgData name="Sean Feldman" userId="c0f75423fe67f72e" providerId="LiveId" clId="{159819AE-3381-4CD3-ADA4-EC4C3E111DFA}" dt="2019-12-14T07:00:16.952" v="1403"/>
          <ac:spMkLst>
            <pc:docMk/>
            <pc:sldMk cId="960528789" sldId="561"/>
            <ac:spMk id="2" creationId="{34C07CC8-2C86-4D9A-87B4-C51B4DA0F54C}"/>
          </ac:spMkLst>
        </pc:spChg>
        <pc:spChg chg="add del mod">
          <ac:chgData name="Sean Feldman" userId="c0f75423fe67f72e" providerId="LiveId" clId="{159819AE-3381-4CD3-ADA4-EC4C3E111DFA}" dt="2019-12-14T07:02:52.750" v="1823"/>
          <ac:spMkLst>
            <pc:docMk/>
            <pc:sldMk cId="960528789" sldId="561"/>
            <ac:spMk id="3" creationId="{B0433ACC-EEAE-4D10-A6E5-9FBB7CB27C8D}"/>
          </ac:spMkLst>
        </pc:spChg>
        <pc:spChg chg="add del mod">
          <ac:chgData name="Sean Feldman" userId="c0f75423fe67f72e" providerId="LiveId" clId="{159819AE-3381-4CD3-ADA4-EC4C3E111DFA}" dt="2019-12-14T07:03:20.578" v="2285"/>
          <ac:spMkLst>
            <pc:docMk/>
            <pc:sldMk cId="960528789" sldId="561"/>
            <ac:spMk id="8" creationId="{B3FAA4E2-2D3E-44FE-8972-1445D2A6C051}"/>
          </ac:spMkLst>
        </pc:spChg>
        <pc:spChg chg="add del mod">
          <ac:chgData name="Sean Feldman" userId="c0f75423fe67f72e" providerId="LiveId" clId="{159819AE-3381-4CD3-ADA4-EC4C3E111DFA}" dt="2019-12-14T07:03:41.321" v="2775"/>
          <ac:spMkLst>
            <pc:docMk/>
            <pc:sldMk cId="960528789" sldId="561"/>
            <ac:spMk id="11" creationId="{D28DBC3C-232E-4BD3-A2A2-B1212AE7C818}"/>
          </ac:spMkLst>
        </pc:spChg>
        <pc:spChg chg="add del mod">
          <ac:chgData name="Sean Feldman" userId="c0f75423fe67f72e" providerId="LiveId" clId="{159819AE-3381-4CD3-ADA4-EC4C3E111DFA}" dt="2019-12-14T07:03:48.328" v="3195"/>
          <ac:spMkLst>
            <pc:docMk/>
            <pc:sldMk cId="960528789" sldId="561"/>
            <ac:spMk id="16" creationId="{FC6B0BDD-BEC2-4CDB-809D-2C2B010C2871}"/>
          </ac:spMkLst>
        </pc:spChg>
        <pc:spChg chg="add del mod">
          <ac:chgData name="Sean Feldman" userId="c0f75423fe67f72e" providerId="LiveId" clId="{159819AE-3381-4CD3-ADA4-EC4C3E111DFA}" dt="2019-12-14T07:03:52.355" v="3657"/>
          <ac:spMkLst>
            <pc:docMk/>
            <pc:sldMk cId="960528789" sldId="561"/>
            <ac:spMk id="17" creationId="{AC7C2F49-F0FA-447E-B3C2-70C90A6F7440}"/>
          </ac:spMkLst>
        </pc:spChg>
        <pc:spChg chg="add del mod">
          <ac:chgData name="Sean Feldman" userId="c0f75423fe67f72e" providerId="LiveId" clId="{159819AE-3381-4CD3-ADA4-EC4C3E111DFA}" dt="2019-12-14T07:04:12.601" v="4077"/>
          <ac:spMkLst>
            <pc:docMk/>
            <pc:sldMk cId="960528789" sldId="561"/>
            <ac:spMk id="18" creationId="{AC1AC5FC-8778-4536-A6FE-D98AD123CD7A}"/>
          </ac:spMkLst>
        </pc:spChg>
        <pc:spChg chg="add del mod">
          <ac:chgData name="Sean Feldman" userId="c0f75423fe67f72e" providerId="LiveId" clId="{159819AE-3381-4CD3-ADA4-EC4C3E111DFA}" dt="2019-12-14T07:04:47.273" v="4539"/>
          <ac:spMkLst>
            <pc:docMk/>
            <pc:sldMk cId="960528789" sldId="561"/>
            <ac:spMk id="19" creationId="{160F451B-62F6-4CCE-A559-C3FF970B793C}"/>
          </ac:spMkLst>
        </pc:spChg>
        <pc:spChg chg="add mod">
          <ac:chgData name="Sean Feldman" userId="c0f75423fe67f72e" providerId="LiveId" clId="{159819AE-3381-4CD3-ADA4-EC4C3E111DFA}" dt="2019-12-14T07:04:47.274" v="4542"/>
          <ac:spMkLst>
            <pc:docMk/>
            <pc:sldMk cId="960528789" sldId="561"/>
            <ac:spMk id="20" creationId="{6D2C34CD-E74D-4879-AE7E-95354BB26915}"/>
          </ac:spMkLst>
        </pc:spChg>
      </pc:sldChg>
      <pc:sldChg chg="addSp delSp modSp">
        <pc:chgData name="Sean Feldman" userId="c0f75423fe67f72e" providerId="LiveId" clId="{159819AE-3381-4CD3-ADA4-EC4C3E111DFA}" dt="2019-12-14T07:04:47.276" v="4547"/>
        <pc:sldMkLst>
          <pc:docMk/>
          <pc:sldMk cId="657608958" sldId="562"/>
        </pc:sldMkLst>
        <pc:spChg chg="add del mod">
          <ac:chgData name="Sean Feldman" userId="c0f75423fe67f72e" providerId="LiveId" clId="{159819AE-3381-4CD3-ADA4-EC4C3E111DFA}" dt="2019-12-14T07:00:16.954" v="1408"/>
          <ac:spMkLst>
            <pc:docMk/>
            <pc:sldMk cId="657608958" sldId="562"/>
            <ac:spMk id="2" creationId="{9F939B1D-A8A9-4154-888B-233A409EF9C8}"/>
          </ac:spMkLst>
        </pc:spChg>
        <pc:spChg chg="add del mod">
          <ac:chgData name="Sean Feldman" userId="c0f75423fe67f72e" providerId="LiveId" clId="{159819AE-3381-4CD3-ADA4-EC4C3E111DFA}" dt="2019-12-14T07:02:52.751" v="1827"/>
          <ac:spMkLst>
            <pc:docMk/>
            <pc:sldMk cId="657608958" sldId="562"/>
            <ac:spMk id="5" creationId="{2873F599-A271-4FF5-87FD-1A70B14041B4}"/>
          </ac:spMkLst>
        </pc:spChg>
        <pc:spChg chg="add del mod">
          <ac:chgData name="Sean Feldman" userId="c0f75423fe67f72e" providerId="LiveId" clId="{159819AE-3381-4CD3-ADA4-EC4C3E111DFA}" dt="2019-12-14T07:03:20.580" v="2290"/>
          <ac:spMkLst>
            <pc:docMk/>
            <pc:sldMk cId="657608958" sldId="562"/>
            <ac:spMk id="6" creationId="{5B9F20E8-1E3C-4D9F-A7E8-1FD221E84B63}"/>
          </ac:spMkLst>
        </pc:spChg>
        <pc:spChg chg="add del mod">
          <ac:chgData name="Sean Feldman" userId="c0f75423fe67f72e" providerId="LiveId" clId="{159819AE-3381-4CD3-ADA4-EC4C3E111DFA}" dt="2019-12-14T07:03:41.323" v="2780"/>
          <ac:spMkLst>
            <pc:docMk/>
            <pc:sldMk cId="657608958" sldId="562"/>
            <ac:spMk id="7" creationId="{2A9D98A4-85DB-480E-AEE7-C70470B07C49}"/>
          </ac:spMkLst>
        </pc:spChg>
        <pc:spChg chg="add del mod">
          <ac:chgData name="Sean Feldman" userId="c0f75423fe67f72e" providerId="LiveId" clId="{159819AE-3381-4CD3-ADA4-EC4C3E111DFA}" dt="2019-12-14T07:03:48.329" v="3199"/>
          <ac:spMkLst>
            <pc:docMk/>
            <pc:sldMk cId="657608958" sldId="562"/>
            <ac:spMk id="8" creationId="{733F1C25-184A-4B1F-B4F6-5833EB4297B8}"/>
          </ac:spMkLst>
        </pc:spChg>
        <pc:spChg chg="add del mod">
          <ac:chgData name="Sean Feldman" userId="c0f75423fe67f72e" providerId="LiveId" clId="{159819AE-3381-4CD3-ADA4-EC4C3E111DFA}" dt="2019-12-14T07:03:52.357" v="3662"/>
          <ac:spMkLst>
            <pc:docMk/>
            <pc:sldMk cId="657608958" sldId="562"/>
            <ac:spMk id="9" creationId="{1B6EE797-03C0-4304-92A8-661B82A5754B}"/>
          </ac:spMkLst>
        </pc:spChg>
        <pc:spChg chg="add del mod">
          <ac:chgData name="Sean Feldman" userId="c0f75423fe67f72e" providerId="LiveId" clId="{159819AE-3381-4CD3-ADA4-EC4C3E111DFA}" dt="2019-12-14T07:04:12.602" v="4081"/>
          <ac:spMkLst>
            <pc:docMk/>
            <pc:sldMk cId="657608958" sldId="562"/>
            <ac:spMk id="10" creationId="{F2F4189F-E774-48D7-A3C3-F44FF5B0703E}"/>
          </ac:spMkLst>
        </pc:spChg>
        <pc:spChg chg="add del mod">
          <ac:chgData name="Sean Feldman" userId="c0f75423fe67f72e" providerId="LiveId" clId="{159819AE-3381-4CD3-ADA4-EC4C3E111DFA}" dt="2019-12-14T07:04:47.275" v="4544"/>
          <ac:spMkLst>
            <pc:docMk/>
            <pc:sldMk cId="657608958" sldId="562"/>
            <ac:spMk id="11" creationId="{2FE5FD75-CEB8-4A20-9832-A92C7C7DF247}"/>
          </ac:spMkLst>
        </pc:spChg>
        <pc:spChg chg="add mod">
          <ac:chgData name="Sean Feldman" userId="c0f75423fe67f72e" providerId="LiveId" clId="{159819AE-3381-4CD3-ADA4-EC4C3E111DFA}" dt="2019-12-14T07:04:47.276" v="4547"/>
          <ac:spMkLst>
            <pc:docMk/>
            <pc:sldMk cId="657608958" sldId="562"/>
            <ac:spMk id="12" creationId="{3C7B9072-A7ED-493D-8A0D-3D7CEE00A042}"/>
          </ac:spMkLst>
        </pc:spChg>
      </pc:sldChg>
      <pc:sldChg chg="addSp delSp modSp">
        <pc:chgData name="Sean Feldman" userId="c0f75423fe67f72e" providerId="LiveId" clId="{159819AE-3381-4CD3-ADA4-EC4C3E111DFA}" dt="2019-12-14T07:04:47.278" v="4552"/>
        <pc:sldMkLst>
          <pc:docMk/>
          <pc:sldMk cId="4004488445" sldId="563"/>
        </pc:sldMkLst>
        <pc:spChg chg="add del mod">
          <ac:chgData name="Sean Feldman" userId="c0f75423fe67f72e" providerId="LiveId" clId="{159819AE-3381-4CD3-ADA4-EC4C3E111DFA}" dt="2019-12-14T07:00:16.956" v="1413"/>
          <ac:spMkLst>
            <pc:docMk/>
            <pc:sldMk cId="4004488445" sldId="563"/>
            <ac:spMk id="3" creationId="{371AB16D-E25C-4FA0-B4AE-B7754D9974C9}"/>
          </ac:spMkLst>
        </pc:spChg>
        <pc:spChg chg="add del mod">
          <ac:chgData name="Sean Feldman" userId="c0f75423fe67f72e" providerId="LiveId" clId="{159819AE-3381-4CD3-ADA4-EC4C3E111DFA}" dt="2019-12-14T07:02:52.753" v="1831"/>
          <ac:spMkLst>
            <pc:docMk/>
            <pc:sldMk cId="4004488445" sldId="563"/>
            <ac:spMk id="4" creationId="{C0BA5942-6C3E-4C48-AC29-FD0808A3E322}"/>
          </ac:spMkLst>
        </pc:spChg>
        <pc:spChg chg="add del mod">
          <ac:chgData name="Sean Feldman" userId="c0f75423fe67f72e" providerId="LiveId" clId="{159819AE-3381-4CD3-ADA4-EC4C3E111DFA}" dt="2019-12-14T07:03:20.582" v="2295"/>
          <ac:spMkLst>
            <pc:docMk/>
            <pc:sldMk cId="4004488445" sldId="563"/>
            <ac:spMk id="5" creationId="{F5D61E8F-2CA6-4FB5-B89B-E36B0725A2B0}"/>
          </ac:spMkLst>
        </pc:spChg>
        <pc:spChg chg="add del mod">
          <ac:chgData name="Sean Feldman" userId="c0f75423fe67f72e" providerId="LiveId" clId="{159819AE-3381-4CD3-ADA4-EC4C3E111DFA}" dt="2019-12-14T07:03:41.324" v="2785"/>
          <ac:spMkLst>
            <pc:docMk/>
            <pc:sldMk cId="4004488445" sldId="563"/>
            <ac:spMk id="6" creationId="{88EE5AC9-6E3F-4534-815F-E02DB390590B}"/>
          </ac:spMkLst>
        </pc:spChg>
        <pc:spChg chg="add del mod">
          <ac:chgData name="Sean Feldman" userId="c0f75423fe67f72e" providerId="LiveId" clId="{159819AE-3381-4CD3-ADA4-EC4C3E111DFA}" dt="2019-12-14T07:03:48.330" v="3203"/>
          <ac:spMkLst>
            <pc:docMk/>
            <pc:sldMk cId="4004488445" sldId="563"/>
            <ac:spMk id="7" creationId="{CA753773-93EB-43BB-A1A6-C7FE7D693FC9}"/>
          </ac:spMkLst>
        </pc:spChg>
        <pc:spChg chg="add del mod">
          <ac:chgData name="Sean Feldman" userId="c0f75423fe67f72e" providerId="LiveId" clId="{159819AE-3381-4CD3-ADA4-EC4C3E111DFA}" dt="2019-12-14T07:03:52.360" v="3667"/>
          <ac:spMkLst>
            <pc:docMk/>
            <pc:sldMk cId="4004488445" sldId="563"/>
            <ac:spMk id="8" creationId="{41087018-6F3D-4CD8-A3D4-D92BB9DC0FC0}"/>
          </ac:spMkLst>
        </pc:spChg>
        <pc:spChg chg="add del mod">
          <ac:chgData name="Sean Feldman" userId="c0f75423fe67f72e" providerId="LiveId" clId="{159819AE-3381-4CD3-ADA4-EC4C3E111DFA}" dt="2019-12-14T07:04:12.603" v="4085"/>
          <ac:spMkLst>
            <pc:docMk/>
            <pc:sldMk cId="4004488445" sldId="563"/>
            <ac:spMk id="9" creationId="{DB5EA92A-3CAB-4B94-879E-02F10AC104B3}"/>
          </ac:spMkLst>
        </pc:spChg>
        <pc:spChg chg="add del mod">
          <ac:chgData name="Sean Feldman" userId="c0f75423fe67f72e" providerId="LiveId" clId="{159819AE-3381-4CD3-ADA4-EC4C3E111DFA}" dt="2019-12-14T07:04:47.277" v="4549"/>
          <ac:spMkLst>
            <pc:docMk/>
            <pc:sldMk cId="4004488445" sldId="563"/>
            <ac:spMk id="10" creationId="{8D03C022-BCAE-4FCD-86BF-8AEB7FAF3A9A}"/>
          </ac:spMkLst>
        </pc:spChg>
        <pc:spChg chg="add mod">
          <ac:chgData name="Sean Feldman" userId="c0f75423fe67f72e" providerId="LiveId" clId="{159819AE-3381-4CD3-ADA4-EC4C3E111DFA}" dt="2019-12-14T07:04:47.278" v="4552"/>
          <ac:spMkLst>
            <pc:docMk/>
            <pc:sldMk cId="4004488445" sldId="563"/>
            <ac:spMk id="11" creationId="{328F9871-0EA3-4055-9F84-4D9CCB21CFA5}"/>
          </ac:spMkLst>
        </pc:spChg>
      </pc:sldChg>
      <pc:sldChg chg="addSp delSp modSp">
        <pc:chgData name="Sean Feldman" userId="c0f75423fe67f72e" providerId="LiveId" clId="{159819AE-3381-4CD3-ADA4-EC4C3E111DFA}" dt="2019-12-14T07:04:47.282" v="4562"/>
        <pc:sldMkLst>
          <pc:docMk/>
          <pc:sldMk cId="1077182988" sldId="565"/>
        </pc:sldMkLst>
        <pc:spChg chg="add del mod">
          <ac:chgData name="Sean Feldman" userId="c0f75423fe67f72e" providerId="LiveId" clId="{159819AE-3381-4CD3-ADA4-EC4C3E111DFA}" dt="2019-12-14T07:00:16.960" v="1423"/>
          <ac:spMkLst>
            <pc:docMk/>
            <pc:sldMk cId="1077182988" sldId="565"/>
            <ac:spMk id="2" creationId="{0AA50BA1-CDC4-4A9F-B705-9AE3774D5F7A}"/>
          </ac:spMkLst>
        </pc:spChg>
        <pc:spChg chg="add del mod">
          <ac:chgData name="Sean Feldman" userId="c0f75423fe67f72e" providerId="LiveId" clId="{159819AE-3381-4CD3-ADA4-EC4C3E111DFA}" dt="2019-12-14T07:02:52.755" v="1839"/>
          <ac:spMkLst>
            <pc:docMk/>
            <pc:sldMk cId="1077182988" sldId="565"/>
            <ac:spMk id="3" creationId="{9988C03B-9DE6-4B80-BEC1-DBB6E2D7A551}"/>
          </ac:spMkLst>
        </pc:spChg>
        <pc:spChg chg="add del mod">
          <ac:chgData name="Sean Feldman" userId="c0f75423fe67f72e" providerId="LiveId" clId="{159819AE-3381-4CD3-ADA4-EC4C3E111DFA}" dt="2019-12-14T07:03:20.586" v="2305"/>
          <ac:spMkLst>
            <pc:docMk/>
            <pc:sldMk cId="1077182988" sldId="565"/>
            <ac:spMk id="4" creationId="{B6C39A23-C0EC-40C7-9A20-CC0F20DEFB60}"/>
          </ac:spMkLst>
        </pc:spChg>
        <pc:spChg chg="add del mod">
          <ac:chgData name="Sean Feldman" userId="c0f75423fe67f72e" providerId="LiveId" clId="{159819AE-3381-4CD3-ADA4-EC4C3E111DFA}" dt="2019-12-14T07:03:41.328" v="2795"/>
          <ac:spMkLst>
            <pc:docMk/>
            <pc:sldMk cId="1077182988" sldId="565"/>
            <ac:spMk id="5" creationId="{63DEE444-8C27-41E5-9666-DE0B9128AEA0}"/>
          </ac:spMkLst>
        </pc:spChg>
        <pc:spChg chg="add del mod">
          <ac:chgData name="Sean Feldman" userId="c0f75423fe67f72e" providerId="LiveId" clId="{159819AE-3381-4CD3-ADA4-EC4C3E111DFA}" dt="2019-12-14T07:03:48.333" v="3211"/>
          <ac:spMkLst>
            <pc:docMk/>
            <pc:sldMk cId="1077182988" sldId="565"/>
            <ac:spMk id="6" creationId="{10A62E03-18AD-454D-A4FB-3B76DBF2962F}"/>
          </ac:spMkLst>
        </pc:spChg>
        <pc:spChg chg="add del mod">
          <ac:chgData name="Sean Feldman" userId="c0f75423fe67f72e" providerId="LiveId" clId="{159819AE-3381-4CD3-ADA4-EC4C3E111DFA}" dt="2019-12-14T07:03:52.363" v="3677"/>
          <ac:spMkLst>
            <pc:docMk/>
            <pc:sldMk cId="1077182988" sldId="565"/>
            <ac:spMk id="7" creationId="{D2694AC7-BB50-4B28-B88F-E05C536FE62D}"/>
          </ac:spMkLst>
        </pc:spChg>
        <pc:spChg chg="add del mod">
          <ac:chgData name="Sean Feldman" userId="c0f75423fe67f72e" providerId="LiveId" clId="{159819AE-3381-4CD3-ADA4-EC4C3E111DFA}" dt="2019-12-14T07:04:12.606" v="4093"/>
          <ac:spMkLst>
            <pc:docMk/>
            <pc:sldMk cId="1077182988" sldId="565"/>
            <ac:spMk id="8" creationId="{46B9CAD4-CB6A-43C2-AEF3-A5CC7057BE2B}"/>
          </ac:spMkLst>
        </pc:spChg>
        <pc:spChg chg="add del mod">
          <ac:chgData name="Sean Feldman" userId="c0f75423fe67f72e" providerId="LiveId" clId="{159819AE-3381-4CD3-ADA4-EC4C3E111DFA}" dt="2019-12-14T07:04:47.281" v="4559"/>
          <ac:spMkLst>
            <pc:docMk/>
            <pc:sldMk cId="1077182988" sldId="565"/>
            <ac:spMk id="9" creationId="{0475D19F-D430-45EF-9AF8-5EED06C5ADB6}"/>
          </ac:spMkLst>
        </pc:spChg>
        <pc:spChg chg="add mod">
          <ac:chgData name="Sean Feldman" userId="c0f75423fe67f72e" providerId="LiveId" clId="{159819AE-3381-4CD3-ADA4-EC4C3E111DFA}" dt="2019-12-14T07:04:47.282" v="4562"/>
          <ac:spMkLst>
            <pc:docMk/>
            <pc:sldMk cId="1077182988" sldId="565"/>
            <ac:spMk id="10" creationId="{242F56E9-3BF8-4112-8977-5CEFBF6EF56E}"/>
          </ac:spMkLst>
        </pc:spChg>
      </pc:sldChg>
      <pc:sldChg chg="addSp delSp modSp">
        <pc:chgData name="Sean Feldman" userId="c0f75423fe67f72e" providerId="LiveId" clId="{159819AE-3381-4CD3-ADA4-EC4C3E111DFA}" dt="2019-12-14T07:04:47.284" v="4567"/>
        <pc:sldMkLst>
          <pc:docMk/>
          <pc:sldMk cId="522264401" sldId="566"/>
        </pc:sldMkLst>
        <pc:spChg chg="add del mod">
          <ac:chgData name="Sean Feldman" userId="c0f75423fe67f72e" providerId="LiveId" clId="{159819AE-3381-4CD3-ADA4-EC4C3E111DFA}" dt="2019-12-14T07:00:16.962" v="1428"/>
          <ac:spMkLst>
            <pc:docMk/>
            <pc:sldMk cId="522264401" sldId="566"/>
            <ac:spMk id="3" creationId="{8F8117EB-64CC-4D9F-9443-04AF928AA665}"/>
          </ac:spMkLst>
        </pc:spChg>
        <pc:spChg chg="add del mod">
          <ac:chgData name="Sean Feldman" userId="c0f75423fe67f72e" providerId="LiveId" clId="{159819AE-3381-4CD3-ADA4-EC4C3E111DFA}" dt="2019-12-14T07:02:52.757" v="1843"/>
          <ac:spMkLst>
            <pc:docMk/>
            <pc:sldMk cId="522264401" sldId="566"/>
            <ac:spMk id="4" creationId="{526E1EF2-843F-42E9-8789-4B582F28A074}"/>
          </ac:spMkLst>
        </pc:spChg>
        <pc:spChg chg="add del mod">
          <ac:chgData name="Sean Feldman" userId="c0f75423fe67f72e" providerId="LiveId" clId="{159819AE-3381-4CD3-ADA4-EC4C3E111DFA}" dt="2019-12-14T07:03:20.588" v="2310"/>
          <ac:spMkLst>
            <pc:docMk/>
            <pc:sldMk cId="522264401" sldId="566"/>
            <ac:spMk id="18" creationId="{B801FB34-815D-4EE6-827E-AE05D0E90D32}"/>
          </ac:spMkLst>
        </pc:spChg>
        <pc:spChg chg="add del mod">
          <ac:chgData name="Sean Feldman" userId="c0f75423fe67f72e" providerId="LiveId" clId="{159819AE-3381-4CD3-ADA4-EC4C3E111DFA}" dt="2019-12-14T07:03:41.330" v="2800"/>
          <ac:spMkLst>
            <pc:docMk/>
            <pc:sldMk cId="522264401" sldId="566"/>
            <ac:spMk id="19" creationId="{E2DECA54-BD23-4603-BEDF-8A8E9A9D9018}"/>
          </ac:spMkLst>
        </pc:spChg>
        <pc:spChg chg="add del mod">
          <ac:chgData name="Sean Feldman" userId="c0f75423fe67f72e" providerId="LiveId" clId="{159819AE-3381-4CD3-ADA4-EC4C3E111DFA}" dt="2019-12-14T07:03:48.334" v="3215"/>
          <ac:spMkLst>
            <pc:docMk/>
            <pc:sldMk cId="522264401" sldId="566"/>
            <ac:spMk id="20" creationId="{EF6C3F15-A132-4928-A9E4-758926BCE8F0}"/>
          </ac:spMkLst>
        </pc:spChg>
        <pc:spChg chg="add del mod">
          <ac:chgData name="Sean Feldman" userId="c0f75423fe67f72e" providerId="LiveId" clId="{159819AE-3381-4CD3-ADA4-EC4C3E111DFA}" dt="2019-12-14T07:03:52.365" v="3682"/>
          <ac:spMkLst>
            <pc:docMk/>
            <pc:sldMk cId="522264401" sldId="566"/>
            <ac:spMk id="21" creationId="{65287641-E45C-48EF-BBAC-A001D3D64FF1}"/>
          </ac:spMkLst>
        </pc:spChg>
        <pc:spChg chg="add del mod">
          <ac:chgData name="Sean Feldman" userId="c0f75423fe67f72e" providerId="LiveId" clId="{159819AE-3381-4CD3-ADA4-EC4C3E111DFA}" dt="2019-12-14T07:04:12.608" v="4097"/>
          <ac:spMkLst>
            <pc:docMk/>
            <pc:sldMk cId="522264401" sldId="566"/>
            <ac:spMk id="22" creationId="{1EF3C9F2-820F-4612-B26C-5FF42ADA0AF8}"/>
          </ac:spMkLst>
        </pc:spChg>
        <pc:spChg chg="add del mod">
          <ac:chgData name="Sean Feldman" userId="c0f75423fe67f72e" providerId="LiveId" clId="{159819AE-3381-4CD3-ADA4-EC4C3E111DFA}" dt="2019-12-14T07:04:47.283" v="4564"/>
          <ac:spMkLst>
            <pc:docMk/>
            <pc:sldMk cId="522264401" sldId="566"/>
            <ac:spMk id="23" creationId="{D52C3E81-2B1A-4B2B-96E4-C502FB7A5886}"/>
          </ac:spMkLst>
        </pc:spChg>
        <pc:spChg chg="add mod">
          <ac:chgData name="Sean Feldman" userId="c0f75423fe67f72e" providerId="LiveId" clId="{159819AE-3381-4CD3-ADA4-EC4C3E111DFA}" dt="2019-12-14T07:04:47.284" v="4567"/>
          <ac:spMkLst>
            <pc:docMk/>
            <pc:sldMk cId="522264401" sldId="566"/>
            <ac:spMk id="24" creationId="{CE6C2121-112F-44AC-8FA1-28DA1F1BDD04}"/>
          </ac:spMkLst>
        </pc:spChg>
      </pc:sldChg>
      <pc:sldChg chg="addSp delSp modSp">
        <pc:chgData name="Sean Feldman" userId="c0f75423fe67f72e" providerId="LiveId" clId="{159819AE-3381-4CD3-ADA4-EC4C3E111DFA}" dt="2019-12-14T07:04:47.286" v="4572"/>
        <pc:sldMkLst>
          <pc:docMk/>
          <pc:sldMk cId="3695112815" sldId="567"/>
        </pc:sldMkLst>
        <pc:spChg chg="add del mod">
          <ac:chgData name="Sean Feldman" userId="c0f75423fe67f72e" providerId="LiveId" clId="{159819AE-3381-4CD3-ADA4-EC4C3E111DFA}" dt="2019-12-14T07:00:16.964" v="1433"/>
          <ac:spMkLst>
            <pc:docMk/>
            <pc:sldMk cId="3695112815" sldId="567"/>
            <ac:spMk id="2" creationId="{DCC647F2-13F4-4E13-B793-8BF2FE90BA84}"/>
          </ac:spMkLst>
        </pc:spChg>
        <pc:spChg chg="add del mod">
          <ac:chgData name="Sean Feldman" userId="c0f75423fe67f72e" providerId="LiveId" clId="{159819AE-3381-4CD3-ADA4-EC4C3E111DFA}" dt="2019-12-14T07:02:52.758" v="1847"/>
          <ac:spMkLst>
            <pc:docMk/>
            <pc:sldMk cId="3695112815" sldId="567"/>
            <ac:spMk id="3" creationId="{5AB6B54B-D34C-4772-9E6E-2212FDDD7E64}"/>
          </ac:spMkLst>
        </pc:spChg>
        <pc:spChg chg="add del mod">
          <ac:chgData name="Sean Feldman" userId="c0f75423fe67f72e" providerId="LiveId" clId="{159819AE-3381-4CD3-ADA4-EC4C3E111DFA}" dt="2019-12-14T07:03:20.589" v="2315"/>
          <ac:spMkLst>
            <pc:docMk/>
            <pc:sldMk cId="3695112815" sldId="567"/>
            <ac:spMk id="5" creationId="{CB1F1E90-DB1F-435D-82F0-2DDDB653155B}"/>
          </ac:spMkLst>
        </pc:spChg>
        <pc:spChg chg="add del mod">
          <ac:chgData name="Sean Feldman" userId="c0f75423fe67f72e" providerId="LiveId" clId="{159819AE-3381-4CD3-ADA4-EC4C3E111DFA}" dt="2019-12-14T07:03:41.332" v="2805"/>
          <ac:spMkLst>
            <pc:docMk/>
            <pc:sldMk cId="3695112815" sldId="567"/>
            <ac:spMk id="6" creationId="{67D4FB81-29A3-48B6-82D0-52A23F76ED1C}"/>
          </ac:spMkLst>
        </pc:spChg>
        <pc:spChg chg="add del mod">
          <ac:chgData name="Sean Feldman" userId="c0f75423fe67f72e" providerId="LiveId" clId="{159819AE-3381-4CD3-ADA4-EC4C3E111DFA}" dt="2019-12-14T07:03:48.336" v="3219"/>
          <ac:spMkLst>
            <pc:docMk/>
            <pc:sldMk cId="3695112815" sldId="567"/>
            <ac:spMk id="7" creationId="{6A10C190-0709-4742-ADEF-FDBDF3C23217}"/>
          </ac:spMkLst>
        </pc:spChg>
        <pc:spChg chg="add del mod">
          <ac:chgData name="Sean Feldman" userId="c0f75423fe67f72e" providerId="LiveId" clId="{159819AE-3381-4CD3-ADA4-EC4C3E111DFA}" dt="2019-12-14T07:03:52.367" v="3687"/>
          <ac:spMkLst>
            <pc:docMk/>
            <pc:sldMk cId="3695112815" sldId="567"/>
            <ac:spMk id="8" creationId="{38E14497-7BB0-4524-AEAD-0A994D3CB937}"/>
          </ac:spMkLst>
        </pc:spChg>
        <pc:spChg chg="add del mod">
          <ac:chgData name="Sean Feldman" userId="c0f75423fe67f72e" providerId="LiveId" clId="{159819AE-3381-4CD3-ADA4-EC4C3E111DFA}" dt="2019-12-14T07:04:12.609" v="4101"/>
          <ac:spMkLst>
            <pc:docMk/>
            <pc:sldMk cId="3695112815" sldId="567"/>
            <ac:spMk id="9" creationId="{387E1986-F218-4E40-9A7E-6D9C513323E7}"/>
          </ac:spMkLst>
        </pc:spChg>
        <pc:spChg chg="add del mod">
          <ac:chgData name="Sean Feldman" userId="c0f75423fe67f72e" providerId="LiveId" clId="{159819AE-3381-4CD3-ADA4-EC4C3E111DFA}" dt="2019-12-14T07:04:47.285" v="4569"/>
          <ac:spMkLst>
            <pc:docMk/>
            <pc:sldMk cId="3695112815" sldId="567"/>
            <ac:spMk id="10" creationId="{0E7759A1-FBFD-4285-99CE-9D716860CF76}"/>
          </ac:spMkLst>
        </pc:spChg>
        <pc:spChg chg="add mod">
          <ac:chgData name="Sean Feldman" userId="c0f75423fe67f72e" providerId="LiveId" clId="{159819AE-3381-4CD3-ADA4-EC4C3E111DFA}" dt="2019-12-14T07:04:47.286" v="4572"/>
          <ac:spMkLst>
            <pc:docMk/>
            <pc:sldMk cId="3695112815" sldId="567"/>
            <ac:spMk id="11" creationId="{1CE7C293-79C4-4BE9-9C88-64ABCAB95B35}"/>
          </ac:spMkLst>
        </pc:spChg>
      </pc:sldChg>
      <pc:sldChg chg="addSp delSp modSp">
        <pc:chgData name="Sean Feldman" userId="c0f75423fe67f72e" providerId="LiveId" clId="{159819AE-3381-4CD3-ADA4-EC4C3E111DFA}" dt="2019-12-14T07:04:47.288" v="4577"/>
        <pc:sldMkLst>
          <pc:docMk/>
          <pc:sldMk cId="2291445686" sldId="568"/>
        </pc:sldMkLst>
        <pc:spChg chg="add del mod">
          <ac:chgData name="Sean Feldman" userId="c0f75423fe67f72e" providerId="LiveId" clId="{159819AE-3381-4CD3-ADA4-EC4C3E111DFA}" dt="2019-12-14T07:00:16.966" v="1438"/>
          <ac:spMkLst>
            <pc:docMk/>
            <pc:sldMk cId="2291445686" sldId="568"/>
            <ac:spMk id="3" creationId="{EE481369-1CD3-4ADD-9AF9-5086310F7CDD}"/>
          </ac:spMkLst>
        </pc:spChg>
        <pc:spChg chg="add del mod">
          <ac:chgData name="Sean Feldman" userId="c0f75423fe67f72e" providerId="LiveId" clId="{159819AE-3381-4CD3-ADA4-EC4C3E111DFA}" dt="2019-12-14T07:02:52.759" v="1851"/>
          <ac:spMkLst>
            <pc:docMk/>
            <pc:sldMk cId="2291445686" sldId="568"/>
            <ac:spMk id="4" creationId="{0743C255-17BA-459E-A85F-4C8D7774CC29}"/>
          </ac:spMkLst>
        </pc:spChg>
        <pc:spChg chg="add del mod">
          <ac:chgData name="Sean Feldman" userId="c0f75423fe67f72e" providerId="LiveId" clId="{159819AE-3381-4CD3-ADA4-EC4C3E111DFA}" dt="2019-12-14T07:03:20.591" v="2320"/>
          <ac:spMkLst>
            <pc:docMk/>
            <pc:sldMk cId="2291445686" sldId="568"/>
            <ac:spMk id="5" creationId="{59D956AF-A3B3-4A74-827B-656E3B6A120E}"/>
          </ac:spMkLst>
        </pc:spChg>
        <pc:spChg chg="add del mod">
          <ac:chgData name="Sean Feldman" userId="c0f75423fe67f72e" providerId="LiveId" clId="{159819AE-3381-4CD3-ADA4-EC4C3E111DFA}" dt="2019-12-14T07:03:41.334" v="2810"/>
          <ac:spMkLst>
            <pc:docMk/>
            <pc:sldMk cId="2291445686" sldId="568"/>
            <ac:spMk id="6" creationId="{CE0BC930-B1D9-4D8B-9EA9-DD5522D35311}"/>
          </ac:spMkLst>
        </pc:spChg>
        <pc:spChg chg="add del mod">
          <ac:chgData name="Sean Feldman" userId="c0f75423fe67f72e" providerId="LiveId" clId="{159819AE-3381-4CD3-ADA4-EC4C3E111DFA}" dt="2019-12-14T07:03:48.337" v="3223"/>
          <ac:spMkLst>
            <pc:docMk/>
            <pc:sldMk cId="2291445686" sldId="568"/>
            <ac:spMk id="7" creationId="{2EDEC09E-2A4C-4C13-8252-F994D8E9C54A}"/>
          </ac:spMkLst>
        </pc:spChg>
        <pc:spChg chg="add del mod">
          <ac:chgData name="Sean Feldman" userId="c0f75423fe67f72e" providerId="LiveId" clId="{159819AE-3381-4CD3-ADA4-EC4C3E111DFA}" dt="2019-12-14T07:03:52.369" v="3692"/>
          <ac:spMkLst>
            <pc:docMk/>
            <pc:sldMk cId="2291445686" sldId="568"/>
            <ac:spMk id="8" creationId="{8270987B-6631-4503-A6E9-18AC2B086437}"/>
          </ac:spMkLst>
        </pc:spChg>
        <pc:spChg chg="add del mod">
          <ac:chgData name="Sean Feldman" userId="c0f75423fe67f72e" providerId="LiveId" clId="{159819AE-3381-4CD3-ADA4-EC4C3E111DFA}" dt="2019-12-14T07:04:12.610" v="4105"/>
          <ac:spMkLst>
            <pc:docMk/>
            <pc:sldMk cId="2291445686" sldId="568"/>
            <ac:spMk id="9" creationId="{2D894779-8093-44B5-B93F-1F29F4A97C4D}"/>
          </ac:spMkLst>
        </pc:spChg>
        <pc:spChg chg="add del mod">
          <ac:chgData name="Sean Feldman" userId="c0f75423fe67f72e" providerId="LiveId" clId="{159819AE-3381-4CD3-ADA4-EC4C3E111DFA}" dt="2019-12-14T07:04:47.287" v="4574"/>
          <ac:spMkLst>
            <pc:docMk/>
            <pc:sldMk cId="2291445686" sldId="568"/>
            <ac:spMk id="10" creationId="{2DE575B9-A70F-4D21-80B2-A96F6FB44C42}"/>
          </ac:spMkLst>
        </pc:spChg>
        <pc:spChg chg="add mod">
          <ac:chgData name="Sean Feldman" userId="c0f75423fe67f72e" providerId="LiveId" clId="{159819AE-3381-4CD3-ADA4-EC4C3E111DFA}" dt="2019-12-14T07:04:47.288" v="4577"/>
          <ac:spMkLst>
            <pc:docMk/>
            <pc:sldMk cId="2291445686" sldId="568"/>
            <ac:spMk id="11" creationId="{447B44D8-E394-4809-BD27-2054F537DA29}"/>
          </ac:spMkLst>
        </pc:spChg>
      </pc:sldChg>
      <pc:sldChg chg="addSp delSp modSp">
        <pc:chgData name="Sean Feldman" userId="c0f75423fe67f72e" providerId="LiveId" clId="{159819AE-3381-4CD3-ADA4-EC4C3E111DFA}" dt="2019-12-14T07:04:47.290" v="4582"/>
        <pc:sldMkLst>
          <pc:docMk/>
          <pc:sldMk cId="1973698128" sldId="569"/>
        </pc:sldMkLst>
        <pc:spChg chg="add del mod">
          <ac:chgData name="Sean Feldman" userId="c0f75423fe67f72e" providerId="LiveId" clId="{159819AE-3381-4CD3-ADA4-EC4C3E111DFA}" dt="2019-12-14T07:00:16.968" v="1443"/>
          <ac:spMkLst>
            <pc:docMk/>
            <pc:sldMk cId="1973698128" sldId="569"/>
            <ac:spMk id="4" creationId="{6C407DC3-2073-41FB-97AD-C4C0BAAAB6DE}"/>
          </ac:spMkLst>
        </pc:spChg>
        <pc:spChg chg="add del mod">
          <ac:chgData name="Sean Feldman" userId="c0f75423fe67f72e" providerId="LiveId" clId="{159819AE-3381-4CD3-ADA4-EC4C3E111DFA}" dt="2019-12-14T07:02:52.760" v="1855"/>
          <ac:spMkLst>
            <pc:docMk/>
            <pc:sldMk cId="1973698128" sldId="569"/>
            <ac:spMk id="5" creationId="{6E05CD33-0366-4CD3-859B-DA849E799BA8}"/>
          </ac:spMkLst>
        </pc:spChg>
        <pc:spChg chg="add del mod">
          <ac:chgData name="Sean Feldman" userId="c0f75423fe67f72e" providerId="LiveId" clId="{159819AE-3381-4CD3-ADA4-EC4C3E111DFA}" dt="2019-12-14T07:03:20.593" v="2325"/>
          <ac:spMkLst>
            <pc:docMk/>
            <pc:sldMk cId="1973698128" sldId="569"/>
            <ac:spMk id="6" creationId="{0FAF7EEF-3A14-4383-B102-D7490CCD2DF9}"/>
          </ac:spMkLst>
        </pc:spChg>
        <pc:spChg chg="add del mod">
          <ac:chgData name="Sean Feldman" userId="c0f75423fe67f72e" providerId="LiveId" clId="{159819AE-3381-4CD3-ADA4-EC4C3E111DFA}" dt="2019-12-14T07:03:41.335" v="2815"/>
          <ac:spMkLst>
            <pc:docMk/>
            <pc:sldMk cId="1973698128" sldId="569"/>
            <ac:spMk id="7" creationId="{9F9D7321-1866-43C6-B508-26742FE70D47}"/>
          </ac:spMkLst>
        </pc:spChg>
        <pc:spChg chg="add del mod">
          <ac:chgData name="Sean Feldman" userId="c0f75423fe67f72e" providerId="LiveId" clId="{159819AE-3381-4CD3-ADA4-EC4C3E111DFA}" dt="2019-12-14T07:03:48.338" v="3227"/>
          <ac:spMkLst>
            <pc:docMk/>
            <pc:sldMk cId="1973698128" sldId="569"/>
            <ac:spMk id="8" creationId="{A13A1902-217C-498F-A510-597615B4510F}"/>
          </ac:spMkLst>
        </pc:spChg>
        <pc:spChg chg="add del mod">
          <ac:chgData name="Sean Feldman" userId="c0f75423fe67f72e" providerId="LiveId" clId="{159819AE-3381-4CD3-ADA4-EC4C3E111DFA}" dt="2019-12-14T07:03:52.371" v="3697"/>
          <ac:spMkLst>
            <pc:docMk/>
            <pc:sldMk cId="1973698128" sldId="569"/>
            <ac:spMk id="9" creationId="{96F5D656-112D-49F4-95F9-2EED32E54FE8}"/>
          </ac:spMkLst>
        </pc:spChg>
        <pc:spChg chg="add del mod">
          <ac:chgData name="Sean Feldman" userId="c0f75423fe67f72e" providerId="LiveId" clId="{159819AE-3381-4CD3-ADA4-EC4C3E111DFA}" dt="2019-12-14T07:04:12.612" v="4109"/>
          <ac:spMkLst>
            <pc:docMk/>
            <pc:sldMk cId="1973698128" sldId="569"/>
            <ac:spMk id="10" creationId="{93FB177F-B432-4F12-BDEE-3F966C15056F}"/>
          </ac:spMkLst>
        </pc:spChg>
        <pc:spChg chg="add del mod">
          <ac:chgData name="Sean Feldman" userId="c0f75423fe67f72e" providerId="LiveId" clId="{159819AE-3381-4CD3-ADA4-EC4C3E111DFA}" dt="2019-12-14T07:04:47.289" v="4579"/>
          <ac:spMkLst>
            <pc:docMk/>
            <pc:sldMk cId="1973698128" sldId="569"/>
            <ac:spMk id="11" creationId="{F747C06C-1C9F-4F2B-BE2F-F16FC695006F}"/>
          </ac:spMkLst>
        </pc:spChg>
        <pc:spChg chg="add mod">
          <ac:chgData name="Sean Feldman" userId="c0f75423fe67f72e" providerId="LiveId" clId="{159819AE-3381-4CD3-ADA4-EC4C3E111DFA}" dt="2019-12-14T07:04:47.290" v="4582"/>
          <ac:spMkLst>
            <pc:docMk/>
            <pc:sldMk cId="1973698128" sldId="569"/>
            <ac:spMk id="12" creationId="{0627FA75-3CCD-4248-8E31-101379572B9C}"/>
          </ac:spMkLst>
        </pc:spChg>
      </pc:sldChg>
      <pc:sldChg chg="addSp delSp modSp">
        <pc:chgData name="Sean Feldman" userId="c0f75423fe67f72e" providerId="LiveId" clId="{159819AE-3381-4CD3-ADA4-EC4C3E111DFA}" dt="2019-12-14T07:04:47.294" v="4592"/>
        <pc:sldMkLst>
          <pc:docMk/>
          <pc:sldMk cId="2284601998" sldId="570"/>
        </pc:sldMkLst>
        <pc:spChg chg="add del mod">
          <ac:chgData name="Sean Feldman" userId="c0f75423fe67f72e" providerId="LiveId" clId="{159819AE-3381-4CD3-ADA4-EC4C3E111DFA}" dt="2019-12-14T07:00:16.972" v="1453"/>
          <ac:spMkLst>
            <pc:docMk/>
            <pc:sldMk cId="2284601998" sldId="570"/>
            <ac:spMk id="2" creationId="{0CF3564C-6E36-4CAE-8D68-0EF3DE700F52}"/>
          </ac:spMkLst>
        </pc:spChg>
        <pc:spChg chg="add del mod">
          <ac:chgData name="Sean Feldman" userId="c0f75423fe67f72e" providerId="LiveId" clId="{159819AE-3381-4CD3-ADA4-EC4C3E111DFA}" dt="2019-12-14T07:02:52.763" v="1863"/>
          <ac:spMkLst>
            <pc:docMk/>
            <pc:sldMk cId="2284601998" sldId="570"/>
            <ac:spMk id="3" creationId="{D2862AF2-8493-4F73-ABB2-9A38238976F6}"/>
          </ac:spMkLst>
        </pc:spChg>
        <pc:spChg chg="add del mod">
          <ac:chgData name="Sean Feldman" userId="c0f75423fe67f72e" providerId="LiveId" clId="{159819AE-3381-4CD3-ADA4-EC4C3E111DFA}" dt="2019-12-14T07:03:20.597" v="2335"/>
          <ac:spMkLst>
            <pc:docMk/>
            <pc:sldMk cId="2284601998" sldId="570"/>
            <ac:spMk id="7" creationId="{CAB4552C-8D49-4ABC-88F0-B09680277F0B}"/>
          </ac:spMkLst>
        </pc:spChg>
        <pc:spChg chg="add del mod">
          <ac:chgData name="Sean Feldman" userId="c0f75423fe67f72e" providerId="LiveId" clId="{159819AE-3381-4CD3-ADA4-EC4C3E111DFA}" dt="2019-12-14T07:03:41.339" v="2825"/>
          <ac:spMkLst>
            <pc:docMk/>
            <pc:sldMk cId="2284601998" sldId="570"/>
            <ac:spMk id="8" creationId="{C51CC8BC-9E14-4652-9569-DDD442214B4A}"/>
          </ac:spMkLst>
        </pc:spChg>
        <pc:spChg chg="add del mod">
          <ac:chgData name="Sean Feldman" userId="c0f75423fe67f72e" providerId="LiveId" clId="{159819AE-3381-4CD3-ADA4-EC4C3E111DFA}" dt="2019-12-14T07:03:48.341" v="3235"/>
          <ac:spMkLst>
            <pc:docMk/>
            <pc:sldMk cId="2284601998" sldId="570"/>
            <ac:spMk id="9" creationId="{75B2154C-610C-4611-8AE6-E340EC8641E2}"/>
          </ac:spMkLst>
        </pc:spChg>
        <pc:spChg chg="add del mod">
          <ac:chgData name="Sean Feldman" userId="c0f75423fe67f72e" providerId="LiveId" clId="{159819AE-3381-4CD3-ADA4-EC4C3E111DFA}" dt="2019-12-14T07:03:52.375" v="3707"/>
          <ac:spMkLst>
            <pc:docMk/>
            <pc:sldMk cId="2284601998" sldId="570"/>
            <ac:spMk id="10" creationId="{B8E6155C-9648-40A1-B1FA-BA4A80CBFB66}"/>
          </ac:spMkLst>
        </pc:spChg>
        <pc:spChg chg="add del mod">
          <ac:chgData name="Sean Feldman" userId="c0f75423fe67f72e" providerId="LiveId" clId="{159819AE-3381-4CD3-ADA4-EC4C3E111DFA}" dt="2019-12-14T07:04:12.614" v="4117"/>
          <ac:spMkLst>
            <pc:docMk/>
            <pc:sldMk cId="2284601998" sldId="570"/>
            <ac:spMk id="11" creationId="{4AD45432-CD43-46CA-A22A-623FE874AB10}"/>
          </ac:spMkLst>
        </pc:spChg>
        <pc:spChg chg="add del mod">
          <ac:chgData name="Sean Feldman" userId="c0f75423fe67f72e" providerId="LiveId" clId="{159819AE-3381-4CD3-ADA4-EC4C3E111DFA}" dt="2019-12-14T07:04:47.293" v="4589"/>
          <ac:spMkLst>
            <pc:docMk/>
            <pc:sldMk cId="2284601998" sldId="570"/>
            <ac:spMk id="12" creationId="{4C957EA0-8F90-40B2-89FB-4CE2D7281D7B}"/>
          </ac:spMkLst>
        </pc:spChg>
        <pc:spChg chg="add mod">
          <ac:chgData name="Sean Feldman" userId="c0f75423fe67f72e" providerId="LiveId" clId="{159819AE-3381-4CD3-ADA4-EC4C3E111DFA}" dt="2019-12-14T07:04:47.294" v="4592"/>
          <ac:spMkLst>
            <pc:docMk/>
            <pc:sldMk cId="2284601998" sldId="570"/>
            <ac:spMk id="13" creationId="{5FBAC3CA-BD6A-416F-BF14-35E40674B892}"/>
          </ac:spMkLst>
        </pc:spChg>
      </pc:sldChg>
      <pc:sldChg chg="addSp delSp modSp">
        <pc:chgData name="Sean Feldman" userId="c0f75423fe67f72e" providerId="LiveId" clId="{159819AE-3381-4CD3-ADA4-EC4C3E111DFA}" dt="2019-12-14T07:04:47.296" v="4597"/>
        <pc:sldMkLst>
          <pc:docMk/>
          <pc:sldMk cId="2623389201" sldId="571"/>
        </pc:sldMkLst>
        <pc:spChg chg="add del mod">
          <ac:chgData name="Sean Feldman" userId="c0f75423fe67f72e" providerId="LiveId" clId="{159819AE-3381-4CD3-ADA4-EC4C3E111DFA}" dt="2019-12-14T07:00:16.974" v="1458"/>
          <ac:spMkLst>
            <pc:docMk/>
            <pc:sldMk cId="2623389201" sldId="571"/>
            <ac:spMk id="3" creationId="{9847AC20-5A8E-41CB-9C5E-71D28F1B770B}"/>
          </ac:spMkLst>
        </pc:spChg>
        <pc:spChg chg="add del mod">
          <ac:chgData name="Sean Feldman" userId="c0f75423fe67f72e" providerId="LiveId" clId="{159819AE-3381-4CD3-ADA4-EC4C3E111DFA}" dt="2019-12-14T07:02:52.764" v="1867"/>
          <ac:spMkLst>
            <pc:docMk/>
            <pc:sldMk cId="2623389201" sldId="571"/>
            <ac:spMk id="4" creationId="{3EA4DD0A-A6DE-4945-945E-A51F5FB07EE2}"/>
          </ac:spMkLst>
        </pc:spChg>
        <pc:spChg chg="add del mod">
          <ac:chgData name="Sean Feldman" userId="c0f75423fe67f72e" providerId="LiveId" clId="{159819AE-3381-4CD3-ADA4-EC4C3E111DFA}" dt="2019-12-14T07:03:20.599" v="2340"/>
          <ac:spMkLst>
            <pc:docMk/>
            <pc:sldMk cId="2623389201" sldId="571"/>
            <ac:spMk id="5" creationId="{98187C88-7A08-473E-A813-EC60367DDD02}"/>
          </ac:spMkLst>
        </pc:spChg>
        <pc:spChg chg="add del mod">
          <ac:chgData name="Sean Feldman" userId="c0f75423fe67f72e" providerId="LiveId" clId="{159819AE-3381-4CD3-ADA4-EC4C3E111DFA}" dt="2019-12-14T07:03:41.341" v="2830"/>
          <ac:spMkLst>
            <pc:docMk/>
            <pc:sldMk cId="2623389201" sldId="571"/>
            <ac:spMk id="6" creationId="{26C46EC3-20FE-4F49-825A-B13C5147728D}"/>
          </ac:spMkLst>
        </pc:spChg>
        <pc:spChg chg="add del mod">
          <ac:chgData name="Sean Feldman" userId="c0f75423fe67f72e" providerId="LiveId" clId="{159819AE-3381-4CD3-ADA4-EC4C3E111DFA}" dt="2019-12-14T07:03:48.342" v="3239"/>
          <ac:spMkLst>
            <pc:docMk/>
            <pc:sldMk cId="2623389201" sldId="571"/>
            <ac:spMk id="7" creationId="{D0EF2C5C-8013-4A93-81FA-D4CA034A7603}"/>
          </ac:spMkLst>
        </pc:spChg>
        <pc:spChg chg="add del mod">
          <ac:chgData name="Sean Feldman" userId="c0f75423fe67f72e" providerId="LiveId" clId="{159819AE-3381-4CD3-ADA4-EC4C3E111DFA}" dt="2019-12-14T07:03:52.377" v="3712"/>
          <ac:spMkLst>
            <pc:docMk/>
            <pc:sldMk cId="2623389201" sldId="571"/>
            <ac:spMk id="8" creationId="{5D687705-198A-433C-B4CC-89A13B75D56D}"/>
          </ac:spMkLst>
        </pc:spChg>
        <pc:spChg chg="add del mod">
          <ac:chgData name="Sean Feldman" userId="c0f75423fe67f72e" providerId="LiveId" clId="{159819AE-3381-4CD3-ADA4-EC4C3E111DFA}" dt="2019-12-14T07:04:12.616" v="4121"/>
          <ac:spMkLst>
            <pc:docMk/>
            <pc:sldMk cId="2623389201" sldId="571"/>
            <ac:spMk id="9" creationId="{7772F090-928A-4F23-A36E-FB93B72588DC}"/>
          </ac:spMkLst>
        </pc:spChg>
        <pc:spChg chg="add del mod">
          <ac:chgData name="Sean Feldman" userId="c0f75423fe67f72e" providerId="LiveId" clId="{159819AE-3381-4CD3-ADA4-EC4C3E111DFA}" dt="2019-12-14T07:04:47.295" v="4594"/>
          <ac:spMkLst>
            <pc:docMk/>
            <pc:sldMk cId="2623389201" sldId="571"/>
            <ac:spMk id="10" creationId="{B69BA446-AB1B-4A46-9E8D-BCE39984A822}"/>
          </ac:spMkLst>
        </pc:spChg>
        <pc:spChg chg="add mod">
          <ac:chgData name="Sean Feldman" userId="c0f75423fe67f72e" providerId="LiveId" clId="{159819AE-3381-4CD3-ADA4-EC4C3E111DFA}" dt="2019-12-14T07:04:47.296" v="4597"/>
          <ac:spMkLst>
            <pc:docMk/>
            <pc:sldMk cId="2623389201" sldId="571"/>
            <ac:spMk id="11" creationId="{EDD4D3A6-77A9-40DD-9F37-1345C993187A}"/>
          </ac:spMkLst>
        </pc:spChg>
      </pc:sldChg>
      <pc:sldChg chg="addSp delSp modSp">
        <pc:chgData name="Sean Feldman" userId="c0f75423fe67f72e" providerId="LiveId" clId="{159819AE-3381-4CD3-ADA4-EC4C3E111DFA}" dt="2019-12-14T07:04:47.300" v="4607"/>
        <pc:sldMkLst>
          <pc:docMk/>
          <pc:sldMk cId="1320256645" sldId="572"/>
        </pc:sldMkLst>
        <pc:spChg chg="add del mod">
          <ac:chgData name="Sean Feldman" userId="c0f75423fe67f72e" providerId="LiveId" clId="{159819AE-3381-4CD3-ADA4-EC4C3E111DFA}" dt="2019-12-14T07:00:16.978" v="1468"/>
          <ac:spMkLst>
            <pc:docMk/>
            <pc:sldMk cId="1320256645" sldId="572"/>
            <ac:spMk id="2" creationId="{6D1B1284-5F61-4DCE-BB53-1F31CBC57E4B}"/>
          </ac:spMkLst>
        </pc:spChg>
        <pc:spChg chg="add del mod">
          <ac:chgData name="Sean Feldman" userId="c0f75423fe67f72e" providerId="LiveId" clId="{159819AE-3381-4CD3-ADA4-EC4C3E111DFA}" dt="2019-12-14T07:02:52.767" v="1875"/>
          <ac:spMkLst>
            <pc:docMk/>
            <pc:sldMk cId="1320256645" sldId="572"/>
            <ac:spMk id="3" creationId="{9CE89E91-1492-4FF6-9B35-6AAB65650C45}"/>
          </ac:spMkLst>
        </pc:spChg>
        <pc:spChg chg="add del mod">
          <ac:chgData name="Sean Feldman" userId="c0f75423fe67f72e" providerId="LiveId" clId="{159819AE-3381-4CD3-ADA4-EC4C3E111DFA}" dt="2019-12-14T07:03:20.602" v="2350"/>
          <ac:spMkLst>
            <pc:docMk/>
            <pc:sldMk cId="1320256645" sldId="572"/>
            <ac:spMk id="4" creationId="{40FEED26-9E9B-4C3B-8BFF-B998B94DD913}"/>
          </ac:spMkLst>
        </pc:spChg>
        <pc:spChg chg="add del mod">
          <ac:chgData name="Sean Feldman" userId="c0f75423fe67f72e" providerId="LiveId" clId="{159819AE-3381-4CD3-ADA4-EC4C3E111DFA}" dt="2019-12-14T07:03:41.344" v="2840"/>
          <ac:spMkLst>
            <pc:docMk/>
            <pc:sldMk cId="1320256645" sldId="572"/>
            <ac:spMk id="5" creationId="{46354CCD-C419-4B12-934B-8CE375D5F24B}"/>
          </ac:spMkLst>
        </pc:spChg>
        <pc:spChg chg="add del mod">
          <ac:chgData name="Sean Feldman" userId="c0f75423fe67f72e" providerId="LiveId" clId="{159819AE-3381-4CD3-ADA4-EC4C3E111DFA}" dt="2019-12-14T07:03:48.345" v="3247"/>
          <ac:spMkLst>
            <pc:docMk/>
            <pc:sldMk cId="1320256645" sldId="572"/>
            <ac:spMk id="8" creationId="{9AF794AF-F53D-40C3-B103-55B8DAE0BAA8}"/>
          </ac:spMkLst>
        </pc:spChg>
        <pc:spChg chg="add del mod">
          <ac:chgData name="Sean Feldman" userId="c0f75423fe67f72e" providerId="LiveId" clId="{159819AE-3381-4CD3-ADA4-EC4C3E111DFA}" dt="2019-12-14T07:03:52.381" v="3722"/>
          <ac:spMkLst>
            <pc:docMk/>
            <pc:sldMk cId="1320256645" sldId="572"/>
            <ac:spMk id="9" creationId="{A7B347D3-B10F-462D-91C4-6316A96B3385}"/>
          </ac:spMkLst>
        </pc:spChg>
        <pc:spChg chg="add del mod">
          <ac:chgData name="Sean Feldman" userId="c0f75423fe67f72e" providerId="LiveId" clId="{159819AE-3381-4CD3-ADA4-EC4C3E111DFA}" dt="2019-12-14T07:04:12.619" v="4129"/>
          <ac:spMkLst>
            <pc:docMk/>
            <pc:sldMk cId="1320256645" sldId="572"/>
            <ac:spMk id="10" creationId="{F428E48F-2E16-4C3C-9A4A-B45E92CBF15B}"/>
          </ac:spMkLst>
        </pc:spChg>
        <pc:spChg chg="add del mod">
          <ac:chgData name="Sean Feldman" userId="c0f75423fe67f72e" providerId="LiveId" clId="{159819AE-3381-4CD3-ADA4-EC4C3E111DFA}" dt="2019-12-14T07:04:47.299" v="4604"/>
          <ac:spMkLst>
            <pc:docMk/>
            <pc:sldMk cId="1320256645" sldId="572"/>
            <ac:spMk id="11" creationId="{5D14C120-CE44-45A9-8C5F-38B23E535E81}"/>
          </ac:spMkLst>
        </pc:spChg>
        <pc:spChg chg="add mod">
          <ac:chgData name="Sean Feldman" userId="c0f75423fe67f72e" providerId="LiveId" clId="{159819AE-3381-4CD3-ADA4-EC4C3E111DFA}" dt="2019-12-14T07:04:47.300" v="4607"/>
          <ac:spMkLst>
            <pc:docMk/>
            <pc:sldMk cId="1320256645" sldId="572"/>
            <ac:spMk id="12" creationId="{037250E4-B432-4C92-97CB-9192EDDD2202}"/>
          </ac:spMkLst>
        </pc:spChg>
      </pc:sldChg>
      <pc:sldChg chg="addSp delSp modSp">
        <pc:chgData name="Sean Feldman" userId="c0f75423fe67f72e" providerId="LiveId" clId="{159819AE-3381-4CD3-ADA4-EC4C3E111DFA}" dt="2019-12-14T07:04:47.302" v="4612"/>
        <pc:sldMkLst>
          <pc:docMk/>
          <pc:sldMk cId="14720868" sldId="573"/>
        </pc:sldMkLst>
        <pc:spChg chg="add del mod">
          <ac:chgData name="Sean Feldman" userId="c0f75423fe67f72e" providerId="LiveId" clId="{159819AE-3381-4CD3-ADA4-EC4C3E111DFA}" dt="2019-12-14T07:00:16.980" v="1473"/>
          <ac:spMkLst>
            <pc:docMk/>
            <pc:sldMk cId="14720868" sldId="573"/>
            <ac:spMk id="3" creationId="{65A3CC03-E2BF-4C0C-8AC4-06D4D2A8DCCA}"/>
          </ac:spMkLst>
        </pc:spChg>
        <pc:spChg chg="add del mod">
          <ac:chgData name="Sean Feldman" userId="c0f75423fe67f72e" providerId="LiveId" clId="{159819AE-3381-4CD3-ADA4-EC4C3E111DFA}" dt="2019-12-14T07:02:52.768" v="1879"/>
          <ac:spMkLst>
            <pc:docMk/>
            <pc:sldMk cId="14720868" sldId="573"/>
            <ac:spMk id="4" creationId="{E8A47A3E-BDF8-4CB2-AF26-CC6975D1AF34}"/>
          </ac:spMkLst>
        </pc:spChg>
        <pc:spChg chg="add del mod">
          <ac:chgData name="Sean Feldman" userId="c0f75423fe67f72e" providerId="LiveId" clId="{159819AE-3381-4CD3-ADA4-EC4C3E111DFA}" dt="2019-12-14T07:03:20.604" v="2355"/>
          <ac:spMkLst>
            <pc:docMk/>
            <pc:sldMk cId="14720868" sldId="573"/>
            <ac:spMk id="5" creationId="{A642E41B-F7DB-4B9D-906B-3E34EB37E242}"/>
          </ac:spMkLst>
        </pc:spChg>
        <pc:spChg chg="add del mod">
          <ac:chgData name="Sean Feldman" userId="c0f75423fe67f72e" providerId="LiveId" clId="{159819AE-3381-4CD3-ADA4-EC4C3E111DFA}" dt="2019-12-14T07:03:41.346" v="2845"/>
          <ac:spMkLst>
            <pc:docMk/>
            <pc:sldMk cId="14720868" sldId="573"/>
            <ac:spMk id="6" creationId="{3F58D006-7D59-42C7-BCBA-E6BB3ADE8F26}"/>
          </ac:spMkLst>
        </pc:spChg>
        <pc:spChg chg="add del mod">
          <ac:chgData name="Sean Feldman" userId="c0f75423fe67f72e" providerId="LiveId" clId="{159819AE-3381-4CD3-ADA4-EC4C3E111DFA}" dt="2019-12-14T07:03:48.347" v="3251"/>
          <ac:spMkLst>
            <pc:docMk/>
            <pc:sldMk cId="14720868" sldId="573"/>
            <ac:spMk id="7" creationId="{9557382E-15DF-480C-A4FC-012A6F2AFD44}"/>
          </ac:spMkLst>
        </pc:spChg>
        <pc:spChg chg="add del mod">
          <ac:chgData name="Sean Feldman" userId="c0f75423fe67f72e" providerId="LiveId" clId="{159819AE-3381-4CD3-ADA4-EC4C3E111DFA}" dt="2019-12-14T07:03:52.383" v="3727"/>
          <ac:spMkLst>
            <pc:docMk/>
            <pc:sldMk cId="14720868" sldId="573"/>
            <ac:spMk id="8" creationId="{BD8E2C66-3524-48E6-9284-AC1E27197A07}"/>
          </ac:spMkLst>
        </pc:spChg>
        <pc:spChg chg="add del mod">
          <ac:chgData name="Sean Feldman" userId="c0f75423fe67f72e" providerId="LiveId" clId="{159819AE-3381-4CD3-ADA4-EC4C3E111DFA}" dt="2019-12-14T07:04:12.620" v="4133"/>
          <ac:spMkLst>
            <pc:docMk/>
            <pc:sldMk cId="14720868" sldId="573"/>
            <ac:spMk id="9" creationId="{92C632EF-F68C-4DF2-AD42-375250464997}"/>
          </ac:spMkLst>
        </pc:spChg>
        <pc:spChg chg="add del mod">
          <ac:chgData name="Sean Feldman" userId="c0f75423fe67f72e" providerId="LiveId" clId="{159819AE-3381-4CD3-ADA4-EC4C3E111DFA}" dt="2019-12-14T07:04:47.301" v="4609"/>
          <ac:spMkLst>
            <pc:docMk/>
            <pc:sldMk cId="14720868" sldId="573"/>
            <ac:spMk id="10" creationId="{FD69B3CA-343D-4D83-8083-DA59DAEC14EB}"/>
          </ac:spMkLst>
        </pc:spChg>
        <pc:spChg chg="add mod">
          <ac:chgData name="Sean Feldman" userId="c0f75423fe67f72e" providerId="LiveId" clId="{159819AE-3381-4CD3-ADA4-EC4C3E111DFA}" dt="2019-12-14T07:04:47.302" v="4612"/>
          <ac:spMkLst>
            <pc:docMk/>
            <pc:sldMk cId="14720868" sldId="573"/>
            <ac:spMk id="11" creationId="{90D5DD9A-0D42-4368-96AD-C3D250319922}"/>
          </ac:spMkLst>
        </pc:spChg>
      </pc:sldChg>
      <pc:sldChg chg="addSp delSp modSp modNotesTx">
        <pc:chgData name="Sean Feldman" userId="c0f75423fe67f72e" providerId="LiveId" clId="{159819AE-3381-4CD3-ADA4-EC4C3E111DFA}" dt="2019-12-14T07:04:47.316" v="4647"/>
        <pc:sldMkLst>
          <pc:docMk/>
          <pc:sldMk cId="1353604857" sldId="574"/>
        </pc:sldMkLst>
        <pc:spChg chg="add del mod">
          <ac:chgData name="Sean Feldman" userId="c0f75423fe67f72e" providerId="LiveId" clId="{159819AE-3381-4CD3-ADA4-EC4C3E111DFA}" dt="2019-12-14T07:00:16.994" v="1508"/>
          <ac:spMkLst>
            <pc:docMk/>
            <pc:sldMk cId="1353604857" sldId="574"/>
            <ac:spMk id="4" creationId="{035444BD-28C8-4309-9D7B-AC9EFD97831C}"/>
          </ac:spMkLst>
        </pc:spChg>
        <pc:spChg chg="add del mod">
          <ac:chgData name="Sean Feldman" userId="c0f75423fe67f72e" providerId="LiveId" clId="{159819AE-3381-4CD3-ADA4-EC4C3E111DFA}" dt="2019-12-14T07:02:52.777" v="1907"/>
          <ac:spMkLst>
            <pc:docMk/>
            <pc:sldMk cId="1353604857" sldId="574"/>
            <ac:spMk id="5" creationId="{6E6F5784-8549-42EE-AA44-A4503FFBDBA2}"/>
          </ac:spMkLst>
        </pc:spChg>
        <pc:spChg chg="add del mod">
          <ac:chgData name="Sean Feldman" userId="c0f75423fe67f72e" providerId="LiveId" clId="{159819AE-3381-4CD3-ADA4-EC4C3E111DFA}" dt="2019-12-14T07:03:20.617" v="2390"/>
          <ac:spMkLst>
            <pc:docMk/>
            <pc:sldMk cId="1353604857" sldId="574"/>
            <ac:spMk id="6" creationId="{AE7C2D0F-1140-4AE6-ABAE-90A68D63EA89}"/>
          </ac:spMkLst>
        </pc:spChg>
        <pc:spChg chg="add del mod">
          <ac:chgData name="Sean Feldman" userId="c0f75423fe67f72e" providerId="LiveId" clId="{159819AE-3381-4CD3-ADA4-EC4C3E111DFA}" dt="2019-12-14T07:03:41.359" v="2880"/>
          <ac:spMkLst>
            <pc:docMk/>
            <pc:sldMk cId="1353604857" sldId="574"/>
            <ac:spMk id="8" creationId="{9897349D-B634-4489-A17D-B93FC7D7A0F2}"/>
          </ac:spMkLst>
        </pc:spChg>
        <pc:spChg chg="add del mod">
          <ac:chgData name="Sean Feldman" userId="c0f75423fe67f72e" providerId="LiveId" clId="{159819AE-3381-4CD3-ADA4-EC4C3E111DFA}" dt="2019-12-14T07:03:48.356" v="3279"/>
          <ac:spMkLst>
            <pc:docMk/>
            <pc:sldMk cId="1353604857" sldId="574"/>
            <ac:spMk id="9" creationId="{1ED07C6F-D018-46E2-9E20-4ABD6FBF2BF4}"/>
          </ac:spMkLst>
        </pc:spChg>
        <pc:spChg chg="add del mod">
          <ac:chgData name="Sean Feldman" userId="c0f75423fe67f72e" providerId="LiveId" clId="{159819AE-3381-4CD3-ADA4-EC4C3E111DFA}" dt="2019-12-14T07:03:52.396" v="3762"/>
          <ac:spMkLst>
            <pc:docMk/>
            <pc:sldMk cId="1353604857" sldId="574"/>
            <ac:spMk id="10" creationId="{6963E412-7794-42FB-8EFD-E446F863D07D}"/>
          </ac:spMkLst>
        </pc:spChg>
        <pc:spChg chg="add del mod">
          <ac:chgData name="Sean Feldman" userId="c0f75423fe67f72e" providerId="LiveId" clId="{159819AE-3381-4CD3-ADA4-EC4C3E111DFA}" dt="2019-12-14T07:04:12.631" v="4161"/>
          <ac:spMkLst>
            <pc:docMk/>
            <pc:sldMk cId="1353604857" sldId="574"/>
            <ac:spMk id="11" creationId="{0C744CC0-F209-49DB-AD50-FDD4ABC3CC06}"/>
          </ac:spMkLst>
        </pc:spChg>
        <pc:spChg chg="add del mod">
          <ac:chgData name="Sean Feldman" userId="c0f75423fe67f72e" providerId="LiveId" clId="{159819AE-3381-4CD3-ADA4-EC4C3E111DFA}" dt="2019-12-14T07:04:47.315" v="4644"/>
          <ac:spMkLst>
            <pc:docMk/>
            <pc:sldMk cId="1353604857" sldId="574"/>
            <ac:spMk id="12" creationId="{B4B68FD0-0134-4305-B53A-BD30825FEE7E}"/>
          </ac:spMkLst>
        </pc:spChg>
        <pc:spChg chg="add mod">
          <ac:chgData name="Sean Feldman" userId="c0f75423fe67f72e" providerId="LiveId" clId="{159819AE-3381-4CD3-ADA4-EC4C3E111DFA}" dt="2019-12-14T07:04:47.316" v="4647"/>
          <ac:spMkLst>
            <pc:docMk/>
            <pc:sldMk cId="1353604857" sldId="574"/>
            <ac:spMk id="13" creationId="{AB92350C-24B5-4AB1-B879-DF2487258D3B}"/>
          </ac:spMkLst>
        </pc:spChg>
      </pc:sldChg>
      <pc:sldChg chg="addSp delSp modSp">
        <pc:chgData name="Sean Feldman" userId="c0f75423fe67f72e" providerId="LiveId" clId="{159819AE-3381-4CD3-ADA4-EC4C3E111DFA}" dt="2019-12-14T07:04:47.322" v="4662"/>
        <pc:sldMkLst>
          <pc:docMk/>
          <pc:sldMk cId="3197003207" sldId="601"/>
        </pc:sldMkLst>
        <pc:spChg chg="add del mod">
          <ac:chgData name="Sean Feldman" userId="c0f75423fe67f72e" providerId="LiveId" clId="{159819AE-3381-4CD3-ADA4-EC4C3E111DFA}" dt="2019-12-14T07:00:17" v="1523"/>
          <ac:spMkLst>
            <pc:docMk/>
            <pc:sldMk cId="3197003207" sldId="601"/>
            <ac:spMk id="2" creationId="{7F6347BC-C587-404D-8AD9-130554C6AB3F}"/>
          </ac:spMkLst>
        </pc:spChg>
        <pc:spChg chg="add del mod">
          <ac:chgData name="Sean Feldman" userId="c0f75423fe67f72e" providerId="LiveId" clId="{159819AE-3381-4CD3-ADA4-EC4C3E111DFA}" dt="2019-12-14T07:02:52.783" v="1919"/>
          <ac:spMkLst>
            <pc:docMk/>
            <pc:sldMk cId="3197003207" sldId="601"/>
            <ac:spMk id="4" creationId="{6ABE5C57-68AD-4F84-BE47-30D39B106766}"/>
          </ac:spMkLst>
        </pc:spChg>
        <pc:spChg chg="add del mod">
          <ac:chgData name="Sean Feldman" userId="c0f75423fe67f72e" providerId="LiveId" clId="{159819AE-3381-4CD3-ADA4-EC4C3E111DFA}" dt="2019-12-14T07:03:20.623" v="2405"/>
          <ac:spMkLst>
            <pc:docMk/>
            <pc:sldMk cId="3197003207" sldId="601"/>
            <ac:spMk id="5" creationId="{91FBB3A8-C9CD-4C2F-920A-491A41389319}"/>
          </ac:spMkLst>
        </pc:spChg>
        <pc:spChg chg="add del mod">
          <ac:chgData name="Sean Feldman" userId="c0f75423fe67f72e" providerId="LiveId" clId="{159819AE-3381-4CD3-ADA4-EC4C3E111DFA}" dt="2019-12-14T07:03:41.365" v="2895"/>
          <ac:spMkLst>
            <pc:docMk/>
            <pc:sldMk cId="3197003207" sldId="601"/>
            <ac:spMk id="6" creationId="{8DBE1D4B-660A-48B7-BE74-2DBF124CEB23}"/>
          </ac:spMkLst>
        </pc:spChg>
        <pc:spChg chg="add del mod">
          <ac:chgData name="Sean Feldman" userId="c0f75423fe67f72e" providerId="LiveId" clId="{159819AE-3381-4CD3-ADA4-EC4C3E111DFA}" dt="2019-12-14T07:03:48.361" v="3291"/>
          <ac:spMkLst>
            <pc:docMk/>
            <pc:sldMk cId="3197003207" sldId="601"/>
            <ac:spMk id="7" creationId="{FE51892D-2E07-4502-B97C-A3F19577A6F3}"/>
          </ac:spMkLst>
        </pc:spChg>
        <pc:spChg chg="add del mod">
          <ac:chgData name="Sean Feldman" userId="c0f75423fe67f72e" providerId="LiveId" clId="{159819AE-3381-4CD3-ADA4-EC4C3E111DFA}" dt="2019-12-14T07:03:52.401" v="3777"/>
          <ac:spMkLst>
            <pc:docMk/>
            <pc:sldMk cId="3197003207" sldId="601"/>
            <ac:spMk id="8" creationId="{4E4541F2-11C4-405A-8799-86D080C04DCB}"/>
          </ac:spMkLst>
        </pc:spChg>
        <pc:spChg chg="add del mod">
          <ac:chgData name="Sean Feldman" userId="c0f75423fe67f72e" providerId="LiveId" clId="{159819AE-3381-4CD3-ADA4-EC4C3E111DFA}" dt="2019-12-14T07:04:12.636" v="4173"/>
          <ac:spMkLst>
            <pc:docMk/>
            <pc:sldMk cId="3197003207" sldId="601"/>
            <ac:spMk id="9" creationId="{40E93FDC-F40A-46F3-9F2B-44F2C467A567}"/>
          </ac:spMkLst>
        </pc:spChg>
        <pc:spChg chg="add del mod">
          <ac:chgData name="Sean Feldman" userId="c0f75423fe67f72e" providerId="LiveId" clId="{159819AE-3381-4CD3-ADA4-EC4C3E111DFA}" dt="2019-12-14T07:04:47.321" v="4659"/>
          <ac:spMkLst>
            <pc:docMk/>
            <pc:sldMk cId="3197003207" sldId="601"/>
            <ac:spMk id="10" creationId="{769A8B28-C33E-4925-9665-54BDD3B3B5F4}"/>
          </ac:spMkLst>
        </pc:spChg>
        <pc:spChg chg="add mod">
          <ac:chgData name="Sean Feldman" userId="c0f75423fe67f72e" providerId="LiveId" clId="{159819AE-3381-4CD3-ADA4-EC4C3E111DFA}" dt="2019-12-14T07:04:47.322" v="4662"/>
          <ac:spMkLst>
            <pc:docMk/>
            <pc:sldMk cId="3197003207" sldId="601"/>
            <ac:spMk id="12" creationId="{DF6032C0-C0EB-4A53-9297-FEE59A3139C6}"/>
          </ac:spMkLst>
        </pc:spChg>
      </pc:sldChg>
      <pc:sldChg chg="addSp delSp modSp">
        <pc:chgData name="Sean Feldman" userId="c0f75423fe67f72e" providerId="LiveId" clId="{159819AE-3381-4CD3-ADA4-EC4C3E111DFA}" dt="2019-12-14T07:04:47.326" v="4672"/>
        <pc:sldMkLst>
          <pc:docMk/>
          <pc:sldMk cId="1250767793" sldId="602"/>
        </pc:sldMkLst>
        <pc:spChg chg="add del mod">
          <ac:chgData name="Sean Feldman" userId="c0f75423fe67f72e" providerId="LiveId" clId="{159819AE-3381-4CD3-ADA4-EC4C3E111DFA}" dt="2019-12-14T07:00:17.004" v="1533"/>
          <ac:spMkLst>
            <pc:docMk/>
            <pc:sldMk cId="1250767793" sldId="602"/>
            <ac:spMk id="2" creationId="{9A8A7162-A4ED-4B2F-9D9A-17567E6E0619}"/>
          </ac:spMkLst>
        </pc:spChg>
        <pc:spChg chg="add del mod">
          <ac:chgData name="Sean Feldman" userId="c0f75423fe67f72e" providerId="LiveId" clId="{159819AE-3381-4CD3-ADA4-EC4C3E111DFA}" dt="2019-12-14T07:02:52.786" v="1927"/>
          <ac:spMkLst>
            <pc:docMk/>
            <pc:sldMk cId="1250767793" sldId="602"/>
            <ac:spMk id="3" creationId="{E6AA1441-CC39-4E52-B7BD-4A323B30CCD8}"/>
          </ac:spMkLst>
        </pc:spChg>
        <pc:spChg chg="add del mod">
          <ac:chgData name="Sean Feldman" userId="c0f75423fe67f72e" providerId="LiveId" clId="{159819AE-3381-4CD3-ADA4-EC4C3E111DFA}" dt="2019-12-14T07:03:20.627" v="2415"/>
          <ac:spMkLst>
            <pc:docMk/>
            <pc:sldMk cId="1250767793" sldId="602"/>
            <ac:spMk id="4" creationId="{6E497349-AACF-480A-B321-F2A63EBC775B}"/>
          </ac:spMkLst>
        </pc:spChg>
        <pc:spChg chg="add del mod">
          <ac:chgData name="Sean Feldman" userId="c0f75423fe67f72e" providerId="LiveId" clId="{159819AE-3381-4CD3-ADA4-EC4C3E111DFA}" dt="2019-12-14T07:03:41.369" v="2905"/>
          <ac:spMkLst>
            <pc:docMk/>
            <pc:sldMk cId="1250767793" sldId="602"/>
            <ac:spMk id="5" creationId="{85B72941-00F4-4B4E-BEBB-455F49F633FB}"/>
          </ac:spMkLst>
        </pc:spChg>
        <pc:spChg chg="add del mod">
          <ac:chgData name="Sean Feldman" userId="c0f75423fe67f72e" providerId="LiveId" clId="{159819AE-3381-4CD3-ADA4-EC4C3E111DFA}" dt="2019-12-14T07:03:48.363" v="3299"/>
          <ac:spMkLst>
            <pc:docMk/>
            <pc:sldMk cId="1250767793" sldId="602"/>
            <ac:spMk id="6" creationId="{E2F16F0B-2742-4EF3-A6FC-51A78AB493DC}"/>
          </ac:spMkLst>
        </pc:spChg>
        <pc:spChg chg="add del mod">
          <ac:chgData name="Sean Feldman" userId="c0f75423fe67f72e" providerId="LiveId" clId="{159819AE-3381-4CD3-ADA4-EC4C3E111DFA}" dt="2019-12-14T07:03:52.405" v="3787"/>
          <ac:spMkLst>
            <pc:docMk/>
            <pc:sldMk cId="1250767793" sldId="602"/>
            <ac:spMk id="9" creationId="{069FFF24-3630-4952-A051-76C7452CFD27}"/>
          </ac:spMkLst>
        </pc:spChg>
        <pc:spChg chg="add del mod">
          <ac:chgData name="Sean Feldman" userId="c0f75423fe67f72e" providerId="LiveId" clId="{159819AE-3381-4CD3-ADA4-EC4C3E111DFA}" dt="2019-12-14T07:04:12.639" v="4181"/>
          <ac:spMkLst>
            <pc:docMk/>
            <pc:sldMk cId="1250767793" sldId="602"/>
            <ac:spMk id="10" creationId="{E3768662-BD2E-453C-B916-2DB2EE65026C}"/>
          </ac:spMkLst>
        </pc:spChg>
        <pc:spChg chg="add del mod">
          <ac:chgData name="Sean Feldman" userId="c0f75423fe67f72e" providerId="LiveId" clId="{159819AE-3381-4CD3-ADA4-EC4C3E111DFA}" dt="2019-12-14T07:04:47.325" v="4669"/>
          <ac:spMkLst>
            <pc:docMk/>
            <pc:sldMk cId="1250767793" sldId="602"/>
            <ac:spMk id="11" creationId="{BA1628BC-A8F8-4C18-8BB6-AB9194775986}"/>
          </ac:spMkLst>
        </pc:spChg>
        <pc:spChg chg="add mod">
          <ac:chgData name="Sean Feldman" userId="c0f75423fe67f72e" providerId="LiveId" clId="{159819AE-3381-4CD3-ADA4-EC4C3E111DFA}" dt="2019-12-14T07:04:47.326" v="4672"/>
          <ac:spMkLst>
            <pc:docMk/>
            <pc:sldMk cId="1250767793" sldId="602"/>
            <ac:spMk id="12" creationId="{6127D3F8-7149-4B08-846B-2067B8F5F40B}"/>
          </ac:spMkLst>
        </pc:spChg>
      </pc:sldChg>
      <pc:sldChg chg="addSp delSp modSp">
        <pc:chgData name="Sean Feldman" userId="c0f75423fe67f72e" providerId="LiveId" clId="{159819AE-3381-4CD3-ADA4-EC4C3E111DFA}" dt="2019-12-14T07:04:47.328" v="4677"/>
        <pc:sldMkLst>
          <pc:docMk/>
          <pc:sldMk cId="903516895" sldId="603"/>
        </pc:sldMkLst>
        <pc:spChg chg="add del mod">
          <ac:chgData name="Sean Feldman" userId="c0f75423fe67f72e" providerId="LiveId" clId="{159819AE-3381-4CD3-ADA4-EC4C3E111DFA}" dt="2019-12-14T07:00:17.006" v="1538"/>
          <ac:spMkLst>
            <pc:docMk/>
            <pc:sldMk cId="903516895" sldId="603"/>
            <ac:spMk id="2" creationId="{E8907802-A317-4407-B55F-7AE4D933759F}"/>
          </ac:spMkLst>
        </pc:spChg>
        <pc:spChg chg="add del mod">
          <ac:chgData name="Sean Feldman" userId="c0f75423fe67f72e" providerId="LiveId" clId="{159819AE-3381-4CD3-ADA4-EC4C3E111DFA}" dt="2019-12-14T07:02:52.787" v="1931"/>
          <ac:spMkLst>
            <pc:docMk/>
            <pc:sldMk cId="903516895" sldId="603"/>
            <ac:spMk id="3" creationId="{FFCE7436-86C2-42B6-8435-B366A5061679}"/>
          </ac:spMkLst>
        </pc:spChg>
        <pc:spChg chg="add del mod">
          <ac:chgData name="Sean Feldman" userId="c0f75423fe67f72e" providerId="LiveId" clId="{159819AE-3381-4CD3-ADA4-EC4C3E111DFA}" dt="2019-12-14T07:03:20.630" v="2420"/>
          <ac:spMkLst>
            <pc:docMk/>
            <pc:sldMk cId="903516895" sldId="603"/>
            <ac:spMk id="5" creationId="{44AA0181-5A45-4F7E-A2B3-88C97F98ED2E}"/>
          </ac:spMkLst>
        </pc:spChg>
        <pc:spChg chg="add del mod">
          <ac:chgData name="Sean Feldman" userId="c0f75423fe67f72e" providerId="LiveId" clId="{159819AE-3381-4CD3-ADA4-EC4C3E111DFA}" dt="2019-12-14T07:03:41.372" v="2910"/>
          <ac:spMkLst>
            <pc:docMk/>
            <pc:sldMk cId="903516895" sldId="603"/>
            <ac:spMk id="7" creationId="{90AAA0C1-7FA3-4648-91E8-721522A99698}"/>
          </ac:spMkLst>
        </pc:spChg>
        <pc:spChg chg="add del mod">
          <ac:chgData name="Sean Feldman" userId="c0f75423fe67f72e" providerId="LiveId" clId="{159819AE-3381-4CD3-ADA4-EC4C3E111DFA}" dt="2019-12-14T07:03:48.365" v="3303"/>
          <ac:spMkLst>
            <pc:docMk/>
            <pc:sldMk cId="903516895" sldId="603"/>
            <ac:spMk id="10" creationId="{308D10E1-FB7E-4602-A784-E522900FBB5D}"/>
          </ac:spMkLst>
        </pc:spChg>
        <pc:spChg chg="add del mod">
          <ac:chgData name="Sean Feldman" userId="c0f75423fe67f72e" providerId="LiveId" clId="{159819AE-3381-4CD3-ADA4-EC4C3E111DFA}" dt="2019-12-14T07:03:52.407" v="3792"/>
          <ac:spMkLst>
            <pc:docMk/>
            <pc:sldMk cId="903516895" sldId="603"/>
            <ac:spMk id="11" creationId="{90BDA4F8-92DA-4A04-A14A-AC009428AC8A}"/>
          </ac:spMkLst>
        </pc:spChg>
        <pc:spChg chg="add del mod">
          <ac:chgData name="Sean Feldman" userId="c0f75423fe67f72e" providerId="LiveId" clId="{159819AE-3381-4CD3-ADA4-EC4C3E111DFA}" dt="2019-12-14T07:04:12.640" v="4185"/>
          <ac:spMkLst>
            <pc:docMk/>
            <pc:sldMk cId="903516895" sldId="603"/>
            <ac:spMk id="12" creationId="{7AA77967-246D-466E-8867-10DDAC7BAD0C}"/>
          </ac:spMkLst>
        </pc:spChg>
        <pc:spChg chg="add del mod">
          <ac:chgData name="Sean Feldman" userId="c0f75423fe67f72e" providerId="LiveId" clId="{159819AE-3381-4CD3-ADA4-EC4C3E111DFA}" dt="2019-12-14T07:04:47.327" v="4674"/>
          <ac:spMkLst>
            <pc:docMk/>
            <pc:sldMk cId="903516895" sldId="603"/>
            <ac:spMk id="13" creationId="{79959BD0-21BB-4F1E-8B6E-B2538354076C}"/>
          </ac:spMkLst>
        </pc:spChg>
        <pc:spChg chg="add mod">
          <ac:chgData name="Sean Feldman" userId="c0f75423fe67f72e" providerId="LiveId" clId="{159819AE-3381-4CD3-ADA4-EC4C3E111DFA}" dt="2019-12-14T07:04:47.328" v="4677"/>
          <ac:spMkLst>
            <pc:docMk/>
            <pc:sldMk cId="903516895" sldId="603"/>
            <ac:spMk id="14" creationId="{0D72A8CF-FE92-49A6-BF51-1F7AD45701C9}"/>
          </ac:spMkLst>
        </pc:spChg>
      </pc:sldChg>
      <pc:sldChg chg="addSp delSp modSp">
        <pc:chgData name="Sean Feldman" userId="c0f75423fe67f72e" providerId="LiveId" clId="{159819AE-3381-4CD3-ADA4-EC4C3E111DFA}" dt="2019-12-14T07:04:47.324" v="4667"/>
        <pc:sldMkLst>
          <pc:docMk/>
          <pc:sldMk cId="2711429651" sldId="604"/>
        </pc:sldMkLst>
        <pc:spChg chg="add del mod">
          <ac:chgData name="Sean Feldman" userId="c0f75423fe67f72e" providerId="LiveId" clId="{159819AE-3381-4CD3-ADA4-EC4C3E111DFA}" dt="2019-12-14T07:00:17.002" v="1528"/>
          <ac:spMkLst>
            <pc:docMk/>
            <pc:sldMk cId="2711429651" sldId="604"/>
            <ac:spMk id="2" creationId="{804C0DA0-23B8-4131-B912-69562252DA97}"/>
          </ac:spMkLst>
        </pc:spChg>
        <pc:spChg chg="add del mod">
          <ac:chgData name="Sean Feldman" userId="c0f75423fe67f72e" providerId="LiveId" clId="{159819AE-3381-4CD3-ADA4-EC4C3E111DFA}" dt="2019-12-14T07:02:52.784" v="1923"/>
          <ac:spMkLst>
            <pc:docMk/>
            <pc:sldMk cId="2711429651" sldId="604"/>
            <ac:spMk id="3" creationId="{6C504A5F-8BBC-466F-BF71-DEEFAEE4D83C}"/>
          </ac:spMkLst>
        </pc:spChg>
        <pc:spChg chg="add del mod">
          <ac:chgData name="Sean Feldman" userId="c0f75423fe67f72e" providerId="LiveId" clId="{159819AE-3381-4CD3-ADA4-EC4C3E111DFA}" dt="2019-12-14T07:03:20.625" v="2410"/>
          <ac:spMkLst>
            <pc:docMk/>
            <pc:sldMk cId="2711429651" sldId="604"/>
            <ac:spMk id="6" creationId="{1FCC513F-595A-4D11-AF60-99DCE2D404C7}"/>
          </ac:spMkLst>
        </pc:spChg>
        <pc:spChg chg="add del mod">
          <ac:chgData name="Sean Feldman" userId="c0f75423fe67f72e" providerId="LiveId" clId="{159819AE-3381-4CD3-ADA4-EC4C3E111DFA}" dt="2019-12-14T07:03:41.367" v="2900"/>
          <ac:spMkLst>
            <pc:docMk/>
            <pc:sldMk cId="2711429651" sldId="604"/>
            <ac:spMk id="7" creationId="{DD670DA9-735F-4B52-8E45-9EEC61E50263}"/>
          </ac:spMkLst>
        </pc:spChg>
        <pc:spChg chg="add del mod">
          <ac:chgData name="Sean Feldman" userId="c0f75423fe67f72e" providerId="LiveId" clId="{159819AE-3381-4CD3-ADA4-EC4C3E111DFA}" dt="2019-12-14T07:03:48.362" v="3295"/>
          <ac:spMkLst>
            <pc:docMk/>
            <pc:sldMk cId="2711429651" sldId="604"/>
            <ac:spMk id="8" creationId="{96D3F00E-584A-4AC7-AC83-EC137047FADC}"/>
          </ac:spMkLst>
        </pc:spChg>
        <pc:spChg chg="add del mod">
          <ac:chgData name="Sean Feldman" userId="c0f75423fe67f72e" providerId="LiveId" clId="{159819AE-3381-4CD3-ADA4-EC4C3E111DFA}" dt="2019-12-14T07:03:52.403" v="3782"/>
          <ac:spMkLst>
            <pc:docMk/>
            <pc:sldMk cId="2711429651" sldId="604"/>
            <ac:spMk id="9" creationId="{A3DD3846-A1DE-44F7-B1F4-7825D9B32152}"/>
          </ac:spMkLst>
        </pc:spChg>
        <pc:spChg chg="add del mod">
          <ac:chgData name="Sean Feldman" userId="c0f75423fe67f72e" providerId="LiveId" clId="{159819AE-3381-4CD3-ADA4-EC4C3E111DFA}" dt="2019-12-14T07:04:12.637" v="4177"/>
          <ac:spMkLst>
            <pc:docMk/>
            <pc:sldMk cId="2711429651" sldId="604"/>
            <ac:spMk id="10" creationId="{F4D543D8-CFAF-4B6E-A360-6FE865DADA43}"/>
          </ac:spMkLst>
        </pc:spChg>
        <pc:spChg chg="add del mod">
          <ac:chgData name="Sean Feldman" userId="c0f75423fe67f72e" providerId="LiveId" clId="{159819AE-3381-4CD3-ADA4-EC4C3E111DFA}" dt="2019-12-14T07:04:47.323" v="4664"/>
          <ac:spMkLst>
            <pc:docMk/>
            <pc:sldMk cId="2711429651" sldId="604"/>
            <ac:spMk id="11" creationId="{0C3DA1C4-5CC0-4432-BE92-89E57CB87940}"/>
          </ac:spMkLst>
        </pc:spChg>
        <pc:spChg chg="add mod">
          <ac:chgData name="Sean Feldman" userId="c0f75423fe67f72e" providerId="LiveId" clId="{159819AE-3381-4CD3-ADA4-EC4C3E111DFA}" dt="2019-12-14T07:04:47.324" v="4667"/>
          <ac:spMkLst>
            <pc:docMk/>
            <pc:sldMk cId="2711429651" sldId="604"/>
            <ac:spMk id="12" creationId="{0B4DE56D-89AF-4A5D-91E2-89C3F0AF5369}"/>
          </ac:spMkLst>
        </pc:spChg>
      </pc:sldChg>
      <pc:sldChg chg="addSp delSp modSp">
        <pc:chgData name="Sean Feldman" userId="c0f75423fe67f72e" providerId="LiveId" clId="{159819AE-3381-4CD3-ADA4-EC4C3E111DFA}" dt="2019-12-14T07:04:47.184" v="4327"/>
        <pc:sldMkLst>
          <pc:docMk/>
          <pc:sldMk cId="3930188265" sldId="605"/>
        </pc:sldMkLst>
        <pc:spChg chg="add del mod">
          <ac:chgData name="Sean Feldman" userId="c0f75423fe67f72e" providerId="LiveId" clId="{159819AE-3381-4CD3-ADA4-EC4C3E111DFA}" dt="2019-12-14T07:00:16.869" v="1188"/>
          <ac:spMkLst>
            <pc:docMk/>
            <pc:sldMk cId="3930188265" sldId="605"/>
            <ac:spMk id="2" creationId="{119EEAC1-E46E-45E8-B88E-874E867E347A}"/>
          </ac:spMkLst>
        </pc:spChg>
        <pc:spChg chg="add del mod">
          <ac:chgData name="Sean Feldman" userId="c0f75423fe67f72e" providerId="LiveId" clId="{159819AE-3381-4CD3-ADA4-EC4C3E111DFA}" dt="2019-12-14T07:02:52.695" v="1651"/>
          <ac:spMkLst>
            <pc:docMk/>
            <pc:sldMk cId="3930188265" sldId="605"/>
            <ac:spMk id="4" creationId="{A5B51EF4-16B0-4D19-8262-269EF7BCCD42}"/>
          </ac:spMkLst>
        </pc:spChg>
        <pc:spChg chg="add del mod">
          <ac:chgData name="Sean Feldman" userId="c0f75423fe67f72e" providerId="LiveId" clId="{159819AE-3381-4CD3-ADA4-EC4C3E111DFA}" dt="2019-12-14T07:03:20.495" v="2070"/>
          <ac:spMkLst>
            <pc:docMk/>
            <pc:sldMk cId="3930188265" sldId="605"/>
            <ac:spMk id="5" creationId="{A6184563-2D5F-4074-9830-2DA58B1B69CE}"/>
          </ac:spMkLst>
        </pc:spChg>
        <pc:spChg chg="add del mod">
          <ac:chgData name="Sean Feldman" userId="c0f75423fe67f72e" providerId="LiveId" clId="{159819AE-3381-4CD3-ADA4-EC4C3E111DFA}" dt="2019-12-14T07:03:41.237" v="2560"/>
          <ac:spMkLst>
            <pc:docMk/>
            <pc:sldMk cId="3930188265" sldId="605"/>
            <ac:spMk id="6" creationId="{37A4918D-30B3-4BDC-8DCF-FF7FCECC8BDF}"/>
          </ac:spMkLst>
        </pc:spChg>
        <pc:spChg chg="add del mod">
          <ac:chgData name="Sean Feldman" userId="c0f75423fe67f72e" providerId="LiveId" clId="{159819AE-3381-4CD3-ADA4-EC4C3E111DFA}" dt="2019-12-14T07:03:48.269" v="3023"/>
          <ac:spMkLst>
            <pc:docMk/>
            <pc:sldMk cId="3930188265" sldId="605"/>
            <ac:spMk id="7" creationId="{0B33D8C0-A98A-4EC2-B5AB-B7312488B1AC}"/>
          </ac:spMkLst>
        </pc:spChg>
        <pc:spChg chg="add del mod">
          <ac:chgData name="Sean Feldman" userId="c0f75423fe67f72e" providerId="LiveId" clId="{159819AE-3381-4CD3-ADA4-EC4C3E111DFA}" dt="2019-12-14T07:03:52.269" v="3442"/>
          <ac:spMkLst>
            <pc:docMk/>
            <pc:sldMk cId="3930188265" sldId="605"/>
            <ac:spMk id="8" creationId="{76CC1E99-E413-4286-B8F1-300E3A58E0C6}"/>
          </ac:spMkLst>
        </pc:spChg>
        <pc:spChg chg="add del mod">
          <ac:chgData name="Sean Feldman" userId="c0f75423fe67f72e" providerId="LiveId" clId="{159819AE-3381-4CD3-ADA4-EC4C3E111DFA}" dt="2019-12-14T07:04:12.540" v="3905"/>
          <ac:spMkLst>
            <pc:docMk/>
            <pc:sldMk cId="3930188265" sldId="605"/>
            <ac:spMk id="9" creationId="{BB84EAB3-EE34-4F8D-B77A-6FFE573FA19C}"/>
          </ac:spMkLst>
        </pc:spChg>
        <pc:spChg chg="add del mod">
          <ac:chgData name="Sean Feldman" userId="c0f75423fe67f72e" providerId="LiveId" clId="{159819AE-3381-4CD3-ADA4-EC4C3E111DFA}" dt="2019-12-14T07:04:47.182" v="4324"/>
          <ac:spMkLst>
            <pc:docMk/>
            <pc:sldMk cId="3930188265" sldId="605"/>
            <ac:spMk id="10" creationId="{5F79FD6C-A88E-4F1A-92CD-0C98E2280E9B}"/>
          </ac:spMkLst>
        </pc:spChg>
        <pc:spChg chg="add mod">
          <ac:chgData name="Sean Feldman" userId="c0f75423fe67f72e" providerId="LiveId" clId="{159819AE-3381-4CD3-ADA4-EC4C3E111DFA}" dt="2019-12-14T07:04:47.184" v="4327"/>
          <ac:spMkLst>
            <pc:docMk/>
            <pc:sldMk cId="3930188265" sldId="605"/>
            <ac:spMk id="11" creationId="{50915F1E-2480-41D4-990C-55794633546F}"/>
          </ac:spMkLst>
        </pc:spChg>
      </pc:sldChg>
      <pc:sldChg chg="addSp delSp modSp">
        <pc:chgData name="Sean Feldman" userId="c0f75423fe67f72e" providerId="LiveId" clId="{159819AE-3381-4CD3-ADA4-EC4C3E111DFA}" dt="2019-12-14T07:04:47.191" v="4347"/>
        <pc:sldMkLst>
          <pc:docMk/>
          <pc:sldMk cId="1226459209" sldId="606"/>
        </pc:sldMkLst>
        <pc:spChg chg="add del mod">
          <ac:chgData name="Sean Feldman" userId="c0f75423fe67f72e" providerId="LiveId" clId="{159819AE-3381-4CD3-ADA4-EC4C3E111DFA}" dt="2019-12-14T07:00:16.877" v="1208"/>
          <ac:spMkLst>
            <pc:docMk/>
            <pc:sldMk cId="1226459209" sldId="606"/>
            <ac:spMk id="2" creationId="{88D14A32-E1E9-45F1-B07D-910A42DDEFAA}"/>
          </ac:spMkLst>
        </pc:spChg>
        <pc:spChg chg="add del mod">
          <ac:chgData name="Sean Feldman" userId="c0f75423fe67f72e" providerId="LiveId" clId="{159819AE-3381-4CD3-ADA4-EC4C3E111DFA}" dt="2019-12-14T07:02:52.700" v="1667"/>
          <ac:spMkLst>
            <pc:docMk/>
            <pc:sldMk cId="1226459209" sldId="606"/>
            <ac:spMk id="4" creationId="{30129246-CE03-4750-B0B4-C302DB192839}"/>
          </ac:spMkLst>
        </pc:spChg>
        <pc:spChg chg="add del mod">
          <ac:chgData name="Sean Feldman" userId="c0f75423fe67f72e" providerId="LiveId" clId="{159819AE-3381-4CD3-ADA4-EC4C3E111DFA}" dt="2019-12-14T07:03:20.502" v="2090"/>
          <ac:spMkLst>
            <pc:docMk/>
            <pc:sldMk cId="1226459209" sldId="606"/>
            <ac:spMk id="5" creationId="{00CEF6C7-919B-490A-89BB-ECB87E630F5A}"/>
          </ac:spMkLst>
        </pc:spChg>
        <pc:spChg chg="add del mod">
          <ac:chgData name="Sean Feldman" userId="c0f75423fe67f72e" providerId="LiveId" clId="{159819AE-3381-4CD3-ADA4-EC4C3E111DFA}" dt="2019-12-14T07:03:41.245" v="2580"/>
          <ac:spMkLst>
            <pc:docMk/>
            <pc:sldMk cId="1226459209" sldId="606"/>
            <ac:spMk id="6" creationId="{C7267ABD-0A16-4DFC-88EB-3399B41E039B}"/>
          </ac:spMkLst>
        </pc:spChg>
        <pc:spChg chg="add del mod">
          <ac:chgData name="Sean Feldman" userId="c0f75423fe67f72e" providerId="LiveId" clId="{159819AE-3381-4CD3-ADA4-EC4C3E111DFA}" dt="2019-12-14T07:03:48.274" v="3039"/>
          <ac:spMkLst>
            <pc:docMk/>
            <pc:sldMk cId="1226459209" sldId="606"/>
            <ac:spMk id="7" creationId="{66629DA4-7CF2-4E14-AD20-4B030842B384}"/>
          </ac:spMkLst>
        </pc:spChg>
        <pc:spChg chg="add del mod">
          <ac:chgData name="Sean Feldman" userId="c0f75423fe67f72e" providerId="LiveId" clId="{159819AE-3381-4CD3-ADA4-EC4C3E111DFA}" dt="2019-12-14T07:03:52.277" v="3462"/>
          <ac:spMkLst>
            <pc:docMk/>
            <pc:sldMk cId="1226459209" sldId="606"/>
            <ac:spMk id="8" creationId="{BD4BB869-B23C-4819-B493-EFC29D402B8F}"/>
          </ac:spMkLst>
        </pc:spChg>
        <pc:spChg chg="add del mod">
          <ac:chgData name="Sean Feldman" userId="c0f75423fe67f72e" providerId="LiveId" clId="{159819AE-3381-4CD3-ADA4-EC4C3E111DFA}" dt="2019-12-14T07:04:12.545" v="3921"/>
          <ac:spMkLst>
            <pc:docMk/>
            <pc:sldMk cId="1226459209" sldId="606"/>
            <ac:spMk id="9" creationId="{57CAFCE8-08D1-443A-8647-203A1B8A8A37}"/>
          </ac:spMkLst>
        </pc:spChg>
        <pc:spChg chg="add del mod">
          <ac:chgData name="Sean Feldman" userId="c0f75423fe67f72e" providerId="LiveId" clId="{159819AE-3381-4CD3-ADA4-EC4C3E111DFA}" dt="2019-12-14T07:04:47.190" v="4344"/>
          <ac:spMkLst>
            <pc:docMk/>
            <pc:sldMk cId="1226459209" sldId="606"/>
            <ac:spMk id="10" creationId="{1FA6AAF4-754D-41AC-8C65-014719FB34C8}"/>
          </ac:spMkLst>
        </pc:spChg>
        <pc:spChg chg="add mod">
          <ac:chgData name="Sean Feldman" userId="c0f75423fe67f72e" providerId="LiveId" clId="{159819AE-3381-4CD3-ADA4-EC4C3E111DFA}" dt="2019-12-14T07:04:47.191" v="4347"/>
          <ac:spMkLst>
            <pc:docMk/>
            <pc:sldMk cId="1226459209" sldId="606"/>
            <ac:spMk id="11" creationId="{917350B8-28DE-46EB-A524-E8640380ED66}"/>
          </ac:spMkLst>
        </pc:spChg>
      </pc:sldChg>
      <pc:sldChg chg="addSp delSp modSp">
        <pc:chgData name="Sean Feldman" userId="c0f75423fe67f72e" providerId="LiveId" clId="{159819AE-3381-4CD3-ADA4-EC4C3E111DFA}" dt="2019-12-14T07:04:47.199" v="4362"/>
        <pc:sldMkLst>
          <pc:docMk/>
          <pc:sldMk cId="2640500026" sldId="607"/>
        </pc:sldMkLst>
        <pc:spChg chg="add del mod">
          <ac:chgData name="Sean Feldman" userId="c0f75423fe67f72e" providerId="LiveId" clId="{159819AE-3381-4CD3-ADA4-EC4C3E111DFA}" dt="2019-12-14T07:00:16.883" v="1223"/>
          <ac:spMkLst>
            <pc:docMk/>
            <pc:sldMk cId="2640500026" sldId="607"/>
            <ac:spMk id="2" creationId="{BAAB900A-C8E4-48D4-9100-87A8B86EAD8E}"/>
          </ac:spMkLst>
        </pc:spChg>
        <pc:spChg chg="add del mod">
          <ac:chgData name="Sean Feldman" userId="c0f75423fe67f72e" providerId="LiveId" clId="{159819AE-3381-4CD3-ADA4-EC4C3E111DFA}" dt="2019-12-14T07:02:52.704" v="1679"/>
          <ac:spMkLst>
            <pc:docMk/>
            <pc:sldMk cId="2640500026" sldId="607"/>
            <ac:spMk id="4" creationId="{75F9EAD3-2D35-450A-805E-7285E269F86B}"/>
          </ac:spMkLst>
        </pc:spChg>
        <pc:spChg chg="add del mod">
          <ac:chgData name="Sean Feldman" userId="c0f75423fe67f72e" providerId="LiveId" clId="{159819AE-3381-4CD3-ADA4-EC4C3E111DFA}" dt="2019-12-14T07:03:20.508" v="2105"/>
          <ac:spMkLst>
            <pc:docMk/>
            <pc:sldMk cId="2640500026" sldId="607"/>
            <ac:spMk id="5" creationId="{8F339972-6549-4E04-8ADB-3134B61A1B13}"/>
          </ac:spMkLst>
        </pc:spChg>
        <pc:spChg chg="add del mod">
          <ac:chgData name="Sean Feldman" userId="c0f75423fe67f72e" providerId="LiveId" clId="{159819AE-3381-4CD3-ADA4-EC4C3E111DFA}" dt="2019-12-14T07:03:41.250" v="2595"/>
          <ac:spMkLst>
            <pc:docMk/>
            <pc:sldMk cId="2640500026" sldId="607"/>
            <ac:spMk id="6" creationId="{CC174B40-EEDB-414A-975E-91903519FD53}"/>
          </ac:spMkLst>
        </pc:spChg>
        <pc:spChg chg="add del mod">
          <ac:chgData name="Sean Feldman" userId="c0f75423fe67f72e" providerId="LiveId" clId="{159819AE-3381-4CD3-ADA4-EC4C3E111DFA}" dt="2019-12-14T07:03:48.278" v="3051"/>
          <ac:spMkLst>
            <pc:docMk/>
            <pc:sldMk cId="2640500026" sldId="607"/>
            <ac:spMk id="7" creationId="{BA863635-6FB2-4064-B814-65C5651BE558}"/>
          </ac:spMkLst>
        </pc:spChg>
        <pc:spChg chg="add del mod">
          <ac:chgData name="Sean Feldman" userId="c0f75423fe67f72e" providerId="LiveId" clId="{159819AE-3381-4CD3-ADA4-EC4C3E111DFA}" dt="2019-12-14T07:03:52.283" v="3477"/>
          <ac:spMkLst>
            <pc:docMk/>
            <pc:sldMk cId="2640500026" sldId="607"/>
            <ac:spMk id="8" creationId="{387581FE-995A-441E-AD2C-96923D75015E}"/>
          </ac:spMkLst>
        </pc:spChg>
        <pc:spChg chg="add del mod">
          <ac:chgData name="Sean Feldman" userId="c0f75423fe67f72e" providerId="LiveId" clId="{159819AE-3381-4CD3-ADA4-EC4C3E111DFA}" dt="2019-12-14T07:04:12.550" v="3933"/>
          <ac:spMkLst>
            <pc:docMk/>
            <pc:sldMk cId="2640500026" sldId="607"/>
            <ac:spMk id="9" creationId="{E3764012-FC39-4E01-9F43-6AEB4A0BF12F}"/>
          </ac:spMkLst>
        </pc:spChg>
        <pc:spChg chg="add del mod">
          <ac:chgData name="Sean Feldman" userId="c0f75423fe67f72e" providerId="LiveId" clId="{159819AE-3381-4CD3-ADA4-EC4C3E111DFA}" dt="2019-12-14T07:04:47.196" v="4359"/>
          <ac:spMkLst>
            <pc:docMk/>
            <pc:sldMk cId="2640500026" sldId="607"/>
            <ac:spMk id="10" creationId="{025D35DA-0470-4290-B302-8929B81FA33D}"/>
          </ac:spMkLst>
        </pc:spChg>
        <pc:spChg chg="add mod">
          <ac:chgData name="Sean Feldman" userId="c0f75423fe67f72e" providerId="LiveId" clId="{159819AE-3381-4CD3-ADA4-EC4C3E111DFA}" dt="2019-12-14T07:04:47.199" v="4362"/>
          <ac:spMkLst>
            <pc:docMk/>
            <pc:sldMk cId="2640500026" sldId="607"/>
            <ac:spMk id="11" creationId="{91AED4B8-2F6D-486B-94D6-32A73E89CBD9}"/>
          </ac:spMkLst>
        </pc:spChg>
      </pc:sldChg>
      <pc:sldChg chg="addSp delSp modSp">
        <pc:chgData name="Sean Feldman" userId="c0f75423fe67f72e" providerId="LiveId" clId="{159819AE-3381-4CD3-ADA4-EC4C3E111DFA}" dt="2019-12-14T07:04:47.207" v="4377"/>
        <pc:sldMkLst>
          <pc:docMk/>
          <pc:sldMk cId="383891409" sldId="608"/>
        </pc:sldMkLst>
        <pc:spChg chg="add del mod">
          <ac:chgData name="Sean Feldman" userId="c0f75423fe67f72e" providerId="LiveId" clId="{159819AE-3381-4CD3-ADA4-EC4C3E111DFA}" dt="2019-12-14T07:00:16.889" v="1238"/>
          <ac:spMkLst>
            <pc:docMk/>
            <pc:sldMk cId="383891409" sldId="608"/>
            <ac:spMk id="2" creationId="{10EF448D-6AA1-4647-894D-296B625D1E8F}"/>
          </ac:spMkLst>
        </pc:spChg>
        <pc:spChg chg="add del mod">
          <ac:chgData name="Sean Feldman" userId="c0f75423fe67f72e" providerId="LiveId" clId="{159819AE-3381-4CD3-ADA4-EC4C3E111DFA}" dt="2019-12-14T07:02:52.708" v="1691"/>
          <ac:spMkLst>
            <pc:docMk/>
            <pc:sldMk cId="383891409" sldId="608"/>
            <ac:spMk id="4" creationId="{2FDF6A2F-C945-4BE0-A6C7-075B29932C08}"/>
          </ac:spMkLst>
        </pc:spChg>
        <pc:spChg chg="add del mod">
          <ac:chgData name="Sean Feldman" userId="c0f75423fe67f72e" providerId="LiveId" clId="{159819AE-3381-4CD3-ADA4-EC4C3E111DFA}" dt="2019-12-14T07:03:20.513" v="2120"/>
          <ac:spMkLst>
            <pc:docMk/>
            <pc:sldMk cId="383891409" sldId="608"/>
            <ac:spMk id="5" creationId="{BFED7450-9A31-480B-BE5C-ED0361C66B7D}"/>
          </ac:spMkLst>
        </pc:spChg>
        <pc:spChg chg="add del mod">
          <ac:chgData name="Sean Feldman" userId="c0f75423fe67f72e" providerId="LiveId" clId="{159819AE-3381-4CD3-ADA4-EC4C3E111DFA}" dt="2019-12-14T07:03:41.257" v="2610"/>
          <ac:spMkLst>
            <pc:docMk/>
            <pc:sldMk cId="383891409" sldId="608"/>
            <ac:spMk id="6" creationId="{EDE30450-CBC8-4E2B-801A-462F4808DB0D}"/>
          </ac:spMkLst>
        </pc:spChg>
        <pc:spChg chg="add del mod">
          <ac:chgData name="Sean Feldman" userId="c0f75423fe67f72e" providerId="LiveId" clId="{159819AE-3381-4CD3-ADA4-EC4C3E111DFA}" dt="2019-12-14T07:03:48.283" v="3063"/>
          <ac:spMkLst>
            <pc:docMk/>
            <pc:sldMk cId="383891409" sldId="608"/>
            <ac:spMk id="7" creationId="{D79CC52E-511D-45CE-9A23-5BB3419F9432}"/>
          </ac:spMkLst>
        </pc:spChg>
        <pc:spChg chg="add del mod">
          <ac:chgData name="Sean Feldman" userId="c0f75423fe67f72e" providerId="LiveId" clId="{159819AE-3381-4CD3-ADA4-EC4C3E111DFA}" dt="2019-12-14T07:03:52.291" v="3492"/>
          <ac:spMkLst>
            <pc:docMk/>
            <pc:sldMk cId="383891409" sldId="608"/>
            <ac:spMk id="8" creationId="{68419FC3-4F92-4743-BBE7-F680973832D6}"/>
          </ac:spMkLst>
        </pc:spChg>
        <pc:spChg chg="add del mod">
          <ac:chgData name="Sean Feldman" userId="c0f75423fe67f72e" providerId="LiveId" clId="{159819AE-3381-4CD3-ADA4-EC4C3E111DFA}" dt="2019-12-14T07:04:12.554" v="3945"/>
          <ac:spMkLst>
            <pc:docMk/>
            <pc:sldMk cId="383891409" sldId="608"/>
            <ac:spMk id="9" creationId="{554ABEE9-9D38-4793-A6BE-669EDECFB473}"/>
          </ac:spMkLst>
        </pc:spChg>
        <pc:spChg chg="add del mod">
          <ac:chgData name="Sean Feldman" userId="c0f75423fe67f72e" providerId="LiveId" clId="{159819AE-3381-4CD3-ADA4-EC4C3E111DFA}" dt="2019-12-14T07:04:47.205" v="4374"/>
          <ac:spMkLst>
            <pc:docMk/>
            <pc:sldMk cId="383891409" sldId="608"/>
            <ac:spMk id="10" creationId="{DC153C7F-5AC3-48C2-B2AC-5BF4CA08B10D}"/>
          </ac:spMkLst>
        </pc:spChg>
        <pc:spChg chg="add mod">
          <ac:chgData name="Sean Feldman" userId="c0f75423fe67f72e" providerId="LiveId" clId="{159819AE-3381-4CD3-ADA4-EC4C3E111DFA}" dt="2019-12-14T07:04:47.207" v="4377"/>
          <ac:spMkLst>
            <pc:docMk/>
            <pc:sldMk cId="383891409" sldId="608"/>
            <ac:spMk id="11" creationId="{78D17697-2A9F-4967-BD8F-78DCE241EDD3}"/>
          </ac:spMkLst>
        </pc:spChg>
      </pc:sldChg>
      <pc:sldChg chg="addSp delSp modSp">
        <pc:chgData name="Sean Feldman" userId="c0f75423fe67f72e" providerId="LiveId" clId="{159819AE-3381-4CD3-ADA4-EC4C3E111DFA}" dt="2019-12-14T07:04:47.212" v="4387"/>
        <pc:sldMkLst>
          <pc:docMk/>
          <pc:sldMk cId="1370496416" sldId="609"/>
        </pc:sldMkLst>
        <pc:spChg chg="add del mod">
          <ac:chgData name="Sean Feldman" userId="c0f75423fe67f72e" providerId="LiveId" clId="{159819AE-3381-4CD3-ADA4-EC4C3E111DFA}" dt="2019-12-14T07:00:16.893" v="1248"/>
          <ac:spMkLst>
            <pc:docMk/>
            <pc:sldMk cId="1370496416" sldId="609"/>
            <ac:spMk id="3" creationId="{3AA5BE36-B7F1-4125-B8BC-DEDE7DD9232E}"/>
          </ac:spMkLst>
        </pc:spChg>
        <pc:spChg chg="add del mod">
          <ac:chgData name="Sean Feldman" userId="c0f75423fe67f72e" providerId="LiveId" clId="{159819AE-3381-4CD3-ADA4-EC4C3E111DFA}" dt="2019-12-14T07:02:52.711" v="1699"/>
          <ac:spMkLst>
            <pc:docMk/>
            <pc:sldMk cId="1370496416" sldId="609"/>
            <ac:spMk id="4" creationId="{C77D7A25-D4CF-418E-A99E-2710EB787612}"/>
          </ac:spMkLst>
        </pc:spChg>
        <pc:spChg chg="add del mod">
          <ac:chgData name="Sean Feldman" userId="c0f75423fe67f72e" providerId="LiveId" clId="{159819AE-3381-4CD3-ADA4-EC4C3E111DFA}" dt="2019-12-14T07:03:20.517" v="2130"/>
          <ac:spMkLst>
            <pc:docMk/>
            <pc:sldMk cId="1370496416" sldId="609"/>
            <ac:spMk id="5" creationId="{344C188D-9EDF-4C4D-A5DF-E2E7AC49996F}"/>
          </ac:spMkLst>
        </pc:spChg>
        <pc:spChg chg="add del mod">
          <ac:chgData name="Sean Feldman" userId="c0f75423fe67f72e" providerId="LiveId" clId="{159819AE-3381-4CD3-ADA4-EC4C3E111DFA}" dt="2019-12-14T07:03:41.261" v="2620"/>
          <ac:spMkLst>
            <pc:docMk/>
            <pc:sldMk cId="1370496416" sldId="609"/>
            <ac:spMk id="6" creationId="{769EFED1-5D41-488B-9088-8D2134A55DE7}"/>
          </ac:spMkLst>
        </pc:spChg>
        <pc:spChg chg="add del mod">
          <ac:chgData name="Sean Feldman" userId="c0f75423fe67f72e" providerId="LiveId" clId="{159819AE-3381-4CD3-ADA4-EC4C3E111DFA}" dt="2019-12-14T07:03:48.285" v="3071"/>
          <ac:spMkLst>
            <pc:docMk/>
            <pc:sldMk cId="1370496416" sldId="609"/>
            <ac:spMk id="7" creationId="{DFD8FD0D-F665-403B-A9D8-CB2219B22023}"/>
          </ac:spMkLst>
        </pc:spChg>
        <pc:spChg chg="add del mod">
          <ac:chgData name="Sean Feldman" userId="c0f75423fe67f72e" providerId="LiveId" clId="{159819AE-3381-4CD3-ADA4-EC4C3E111DFA}" dt="2019-12-14T07:03:52.295" v="3502"/>
          <ac:spMkLst>
            <pc:docMk/>
            <pc:sldMk cId="1370496416" sldId="609"/>
            <ac:spMk id="8" creationId="{E4E1558B-BD8D-477E-95C2-4F3EC0853390}"/>
          </ac:spMkLst>
        </pc:spChg>
        <pc:spChg chg="add del mod">
          <ac:chgData name="Sean Feldman" userId="c0f75423fe67f72e" providerId="LiveId" clId="{159819AE-3381-4CD3-ADA4-EC4C3E111DFA}" dt="2019-12-14T07:04:12.557" v="3953"/>
          <ac:spMkLst>
            <pc:docMk/>
            <pc:sldMk cId="1370496416" sldId="609"/>
            <ac:spMk id="9" creationId="{DA603558-391A-421A-ACB6-94E66FA14F23}"/>
          </ac:spMkLst>
        </pc:spChg>
        <pc:spChg chg="add del mod">
          <ac:chgData name="Sean Feldman" userId="c0f75423fe67f72e" providerId="LiveId" clId="{159819AE-3381-4CD3-ADA4-EC4C3E111DFA}" dt="2019-12-14T07:04:47.211" v="4384"/>
          <ac:spMkLst>
            <pc:docMk/>
            <pc:sldMk cId="1370496416" sldId="609"/>
            <ac:spMk id="10" creationId="{4E00ECE0-6858-4227-B6C2-47A75865FDE3}"/>
          </ac:spMkLst>
        </pc:spChg>
        <pc:spChg chg="add mod">
          <ac:chgData name="Sean Feldman" userId="c0f75423fe67f72e" providerId="LiveId" clId="{159819AE-3381-4CD3-ADA4-EC4C3E111DFA}" dt="2019-12-14T07:04:47.212" v="4387"/>
          <ac:spMkLst>
            <pc:docMk/>
            <pc:sldMk cId="1370496416" sldId="609"/>
            <ac:spMk id="11" creationId="{C0A2148C-2153-4D9E-906B-5BEB6C4981EE}"/>
          </ac:spMkLst>
        </pc:spChg>
      </pc:sldChg>
      <pc:sldChg chg="addSp delSp modSp">
        <pc:chgData name="Sean Feldman" userId="c0f75423fe67f72e" providerId="LiveId" clId="{159819AE-3381-4CD3-ADA4-EC4C3E111DFA}" dt="2019-12-14T07:04:47.236" v="4442"/>
        <pc:sldMkLst>
          <pc:docMk/>
          <pc:sldMk cId="1032417279" sldId="610"/>
        </pc:sldMkLst>
        <pc:spChg chg="add del mod">
          <ac:chgData name="Sean Feldman" userId="c0f75423fe67f72e" providerId="LiveId" clId="{159819AE-3381-4CD3-ADA4-EC4C3E111DFA}" dt="2019-12-14T07:00:16.914" v="1303"/>
          <ac:spMkLst>
            <pc:docMk/>
            <pc:sldMk cId="1032417279" sldId="610"/>
            <ac:spMk id="2" creationId="{344B4555-DA6B-4278-A0A1-B0BF4FAA4E1F}"/>
          </ac:spMkLst>
        </pc:spChg>
        <pc:spChg chg="add del mod">
          <ac:chgData name="Sean Feldman" userId="c0f75423fe67f72e" providerId="LiveId" clId="{159819AE-3381-4CD3-ADA4-EC4C3E111DFA}" dt="2019-12-14T07:02:52.725" v="1743"/>
          <ac:spMkLst>
            <pc:docMk/>
            <pc:sldMk cId="1032417279" sldId="610"/>
            <ac:spMk id="4" creationId="{07BEE303-3904-4ADD-9F4A-52D8BE415E8C}"/>
          </ac:spMkLst>
        </pc:spChg>
        <pc:spChg chg="add del mod">
          <ac:chgData name="Sean Feldman" userId="c0f75423fe67f72e" providerId="LiveId" clId="{159819AE-3381-4CD3-ADA4-EC4C3E111DFA}" dt="2019-12-14T07:03:20.537" v="2185"/>
          <ac:spMkLst>
            <pc:docMk/>
            <pc:sldMk cId="1032417279" sldId="610"/>
            <ac:spMk id="5" creationId="{A425C183-8BBB-4397-9E96-07A9D6290A4B}"/>
          </ac:spMkLst>
        </pc:spChg>
        <pc:spChg chg="add del mod">
          <ac:chgData name="Sean Feldman" userId="c0f75423fe67f72e" providerId="LiveId" clId="{159819AE-3381-4CD3-ADA4-EC4C3E111DFA}" dt="2019-12-14T07:03:41.283" v="2675"/>
          <ac:spMkLst>
            <pc:docMk/>
            <pc:sldMk cId="1032417279" sldId="610"/>
            <ac:spMk id="6" creationId="{32E7345D-1198-4AE0-8D20-6C3A300F5AF9}"/>
          </ac:spMkLst>
        </pc:spChg>
        <pc:spChg chg="add del mod">
          <ac:chgData name="Sean Feldman" userId="c0f75423fe67f72e" providerId="LiveId" clId="{159819AE-3381-4CD3-ADA4-EC4C3E111DFA}" dt="2019-12-14T07:03:48.300" v="3115"/>
          <ac:spMkLst>
            <pc:docMk/>
            <pc:sldMk cId="1032417279" sldId="610"/>
            <ac:spMk id="7" creationId="{FC454091-CDBB-4159-B445-4658A304A178}"/>
          </ac:spMkLst>
        </pc:spChg>
        <pc:spChg chg="add del mod">
          <ac:chgData name="Sean Feldman" userId="c0f75423fe67f72e" providerId="LiveId" clId="{159819AE-3381-4CD3-ADA4-EC4C3E111DFA}" dt="2019-12-14T07:03:52.317" v="3557"/>
          <ac:spMkLst>
            <pc:docMk/>
            <pc:sldMk cId="1032417279" sldId="610"/>
            <ac:spMk id="8" creationId="{E68BE9B7-6C1C-4D64-A5C0-05F253D87B35}"/>
          </ac:spMkLst>
        </pc:spChg>
        <pc:spChg chg="add del mod">
          <ac:chgData name="Sean Feldman" userId="c0f75423fe67f72e" providerId="LiveId" clId="{159819AE-3381-4CD3-ADA4-EC4C3E111DFA}" dt="2019-12-14T07:04:12.573" v="3997"/>
          <ac:spMkLst>
            <pc:docMk/>
            <pc:sldMk cId="1032417279" sldId="610"/>
            <ac:spMk id="9" creationId="{534CACFE-4CF2-4178-9F23-E95B20A27BE3}"/>
          </ac:spMkLst>
        </pc:spChg>
        <pc:spChg chg="add del mod">
          <ac:chgData name="Sean Feldman" userId="c0f75423fe67f72e" providerId="LiveId" clId="{159819AE-3381-4CD3-ADA4-EC4C3E111DFA}" dt="2019-12-14T07:04:47.234" v="4439"/>
          <ac:spMkLst>
            <pc:docMk/>
            <pc:sldMk cId="1032417279" sldId="610"/>
            <ac:spMk id="10" creationId="{1A6E0C3F-1D5A-42C6-AFB4-005C89214E76}"/>
          </ac:spMkLst>
        </pc:spChg>
        <pc:spChg chg="add mod">
          <ac:chgData name="Sean Feldman" userId="c0f75423fe67f72e" providerId="LiveId" clId="{159819AE-3381-4CD3-ADA4-EC4C3E111DFA}" dt="2019-12-14T07:04:47.236" v="4442"/>
          <ac:spMkLst>
            <pc:docMk/>
            <pc:sldMk cId="1032417279" sldId="610"/>
            <ac:spMk id="11" creationId="{D06ECE54-729F-4ECA-99FC-D797E19A0ECD}"/>
          </ac:spMkLst>
        </pc:spChg>
      </pc:sldChg>
      <pc:sldChg chg="addSp delSp modSp">
        <pc:chgData name="Sean Feldman" userId="c0f75423fe67f72e" providerId="LiveId" clId="{159819AE-3381-4CD3-ADA4-EC4C3E111DFA}" dt="2019-12-14T07:04:47.234" v="4437"/>
        <pc:sldMkLst>
          <pc:docMk/>
          <pc:sldMk cId="1943575527" sldId="611"/>
        </pc:sldMkLst>
        <pc:spChg chg="add del mod">
          <ac:chgData name="Sean Feldman" userId="c0f75423fe67f72e" providerId="LiveId" clId="{159819AE-3381-4CD3-ADA4-EC4C3E111DFA}" dt="2019-12-14T07:00:16.912" v="1298"/>
          <ac:spMkLst>
            <pc:docMk/>
            <pc:sldMk cId="1943575527" sldId="611"/>
            <ac:spMk id="2" creationId="{D6EF2756-9CCB-41E5-8EA8-0FE235654D65}"/>
          </ac:spMkLst>
        </pc:spChg>
        <pc:spChg chg="add del mod">
          <ac:chgData name="Sean Feldman" userId="c0f75423fe67f72e" providerId="LiveId" clId="{159819AE-3381-4CD3-ADA4-EC4C3E111DFA}" dt="2019-12-14T07:02:52.723" v="1739"/>
          <ac:spMkLst>
            <pc:docMk/>
            <pc:sldMk cId="1943575527" sldId="611"/>
            <ac:spMk id="3" creationId="{63B4C4F3-A7DC-4D17-A981-E01D2B6A9267}"/>
          </ac:spMkLst>
        </pc:spChg>
        <pc:spChg chg="add del mod">
          <ac:chgData name="Sean Feldman" userId="c0f75423fe67f72e" providerId="LiveId" clId="{159819AE-3381-4CD3-ADA4-EC4C3E111DFA}" dt="2019-12-14T07:03:20.536" v="2180"/>
          <ac:spMkLst>
            <pc:docMk/>
            <pc:sldMk cId="1943575527" sldId="611"/>
            <ac:spMk id="6" creationId="{10F25118-A74C-481E-881B-B8074BB9F4D1}"/>
          </ac:spMkLst>
        </pc:spChg>
        <pc:spChg chg="add del mod">
          <ac:chgData name="Sean Feldman" userId="c0f75423fe67f72e" providerId="LiveId" clId="{159819AE-3381-4CD3-ADA4-EC4C3E111DFA}" dt="2019-12-14T07:03:41.281" v="2670"/>
          <ac:spMkLst>
            <pc:docMk/>
            <pc:sldMk cId="1943575527" sldId="611"/>
            <ac:spMk id="7" creationId="{A6826DB0-765D-4DEF-950D-20D031E194FB}"/>
          </ac:spMkLst>
        </pc:spChg>
        <pc:spChg chg="add del mod">
          <ac:chgData name="Sean Feldman" userId="c0f75423fe67f72e" providerId="LiveId" clId="{159819AE-3381-4CD3-ADA4-EC4C3E111DFA}" dt="2019-12-14T07:03:48.299" v="3111"/>
          <ac:spMkLst>
            <pc:docMk/>
            <pc:sldMk cId="1943575527" sldId="611"/>
            <ac:spMk id="8" creationId="{B2BFB1F0-7D62-46A1-8A63-2B7FBEB56973}"/>
          </ac:spMkLst>
        </pc:spChg>
        <pc:spChg chg="add del mod">
          <ac:chgData name="Sean Feldman" userId="c0f75423fe67f72e" providerId="LiveId" clId="{159819AE-3381-4CD3-ADA4-EC4C3E111DFA}" dt="2019-12-14T07:03:52.316" v="3552"/>
          <ac:spMkLst>
            <pc:docMk/>
            <pc:sldMk cId="1943575527" sldId="611"/>
            <ac:spMk id="9" creationId="{3B87C76B-BCB7-452D-A43C-E1D8C6A6B585}"/>
          </ac:spMkLst>
        </pc:spChg>
        <pc:spChg chg="add del mod">
          <ac:chgData name="Sean Feldman" userId="c0f75423fe67f72e" providerId="LiveId" clId="{159819AE-3381-4CD3-ADA4-EC4C3E111DFA}" dt="2019-12-14T07:04:12.571" v="3993"/>
          <ac:spMkLst>
            <pc:docMk/>
            <pc:sldMk cId="1943575527" sldId="611"/>
            <ac:spMk id="10" creationId="{97DC50B8-4411-4F98-9F5E-A328DA4275F1}"/>
          </ac:spMkLst>
        </pc:spChg>
        <pc:spChg chg="add del mod">
          <ac:chgData name="Sean Feldman" userId="c0f75423fe67f72e" providerId="LiveId" clId="{159819AE-3381-4CD3-ADA4-EC4C3E111DFA}" dt="2019-12-14T07:04:47.233" v="4434"/>
          <ac:spMkLst>
            <pc:docMk/>
            <pc:sldMk cId="1943575527" sldId="611"/>
            <ac:spMk id="11" creationId="{DC08695F-7DA6-4BEE-89BA-8DBC7239C961}"/>
          </ac:spMkLst>
        </pc:spChg>
        <pc:spChg chg="add mod">
          <ac:chgData name="Sean Feldman" userId="c0f75423fe67f72e" providerId="LiveId" clId="{159819AE-3381-4CD3-ADA4-EC4C3E111DFA}" dt="2019-12-14T07:04:47.234" v="4437"/>
          <ac:spMkLst>
            <pc:docMk/>
            <pc:sldMk cId="1943575527" sldId="611"/>
            <ac:spMk id="12" creationId="{199D4284-72ED-4992-BB65-16D53D3E7582}"/>
          </ac:spMkLst>
        </pc:spChg>
      </pc:sldChg>
      <pc:sldChg chg="addSp delSp modSp">
        <pc:chgData name="Sean Feldman" userId="c0f75423fe67f72e" providerId="LiveId" clId="{159819AE-3381-4CD3-ADA4-EC4C3E111DFA}" dt="2019-12-14T07:04:47.238" v="4447"/>
        <pc:sldMkLst>
          <pc:docMk/>
          <pc:sldMk cId="3381418598" sldId="612"/>
        </pc:sldMkLst>
        <pc:spChg chg="add del mod">
          <ac:chgData name="Sean Feldman" userId="c0f75423fe67f72e" providerId="LiveId" clId="{159819AE-3381-4CD3-ADA4-EC4C3E111DFA}" dt="2019-12-14T07:00:16.916" v="1308"/>
          <ac:spMkLst>
            <pc:docMk/>
            <pc:sldMk cId="3381418598" sldId="612"/>
            <ac:spMk id="2" creationId="{145C0524-DF50-4C49-9020-DADC99758A3F}"/>
          </ac:spMkLst>
        </pc:spChg>
        <pc:spChg chg="add del mod">
          <ac:chgData name="Sean Feldman" userId="c0f75423fe67f72e" providerId="LiveId" clId="{159819AE-3381-4CD3-ADA4-EC4C3E111DFA}" dt="2019-12-14T07:02:52.726" v="1747"/>
          <ac:spMkLst>
            <pc:docMk/>
            <pc:sldMk cId="3381418598" sldId="612"/>
            <ac:spMk id="3" creationId="{B28366AB-0438-4DCC-875C-1D7F1267FE60}"/>
          </ac:spMkLst>
        </pc:spChg>
        <pc:spChg chg="add del mod">
          <ac:chgData name="Sean Feldman" userId="c0f75423fe67f72e" providerId="LiveId" clId="{159819AE-3381-4CD3-ADA4-EC4C3E111DFA}" dt="2019-12-14T07:03:20.539" v="2190"/>
          <ac:spMkLst>
            <pc:docMk/>
            <pc:sldMk cId="3381418598" sldId="612"/>
            <ac:spMk id="5" creationId="{99E0F823-B006-432D-9DAD-3AD5857EF582}"/>
          </ac:spMkLst>
        </pc:spChg>
        <pc:spChg chg="add del mod">
          <ac:chgData name="Sean Feldman" userId="c0f75423fe67f72e" providerId="LiveId" clId="{159819AE-3381-4CD3-ADA4-EC4C3E111DFA}" dt="2019-12-14T07:03:41.285" v="2680"/>
          <ac:spMkLst>
            <pc:docMk/>
            <pc:sldMk cId="3381418598" sldId="612"/>
            <ac:spMk id="6" creationId="{B30F3090-6032-4CAE-B83E-5370317D5ABA}"/>
          </ac:spMkLst>
        </pc:spChg>
        <pc:spChg chg="add del mod">
          <ac:chgData name="Sean Feldman" userId="c0f75423fe67f72e" providerId="LiveId" clId="{159819AE-3381-4CD3-ADA4-EC4C3E111DFA}" dt="2019-12-14T07:03:48.301" v="3119"/>
          <ac:spMkLst>
            <pc:docMk/>
            <pc:sldMk cId="3381418598" sldId="612"/>
            <ac:spMk id="8" creationId="{DE55F5CB-92A7-4ED5-AF30-8737832CFCED}"/>
          </ac:spMkLst>
        </pc:spChg>
        <pc:spChg chg="add del mod">
          <ac:chgData name="Sean Feldman" userId="c0f75423fe67f72e" providerId="LiveId" clId="{159819AE-3381-4CD3-ADA4-EC4C3E111DFA}" dt="2019-12-14T07:03:52.319" v="3562"/>
          <ac:spMkLst>
            <pc:docMk/>
            <pc:sldMk cId="3381418598" sldId="612"/>
            <ac:spMk id="9" creationId="{FD74D773-DB92-4E1C-B191-901DE696EE6D}"/>
          </ac:spMkLst>
        </pc:spChg>
        <pc:spChg chg="add del mod">
          <ac:chgData name="Sean Feldman" userId="c0f75423fe67f72e" providerId="LiveId" clId="{159819AE-3381-4CD3-ADA4-EC4C3E111DFA}" dt="2019-12-14T07:04:12.574" v="4001"/>
          <ac:spMkLst>
            <pc:docMk/>
            <pc:sldMk cId="3381418598" sldId="612"/>
            <ac:spMk id="10" creationId="{07514826-34A5-48F7-B6AB-9207EC5C45AD}"/>
          </ac:spMkLst>
        </pc:spChg>
        <pc:spChg chg="add del mod">
          <ac:chgData name="Sean Feldman" userId="c0f75423fe67f72e" providerId="LiveId" clId="{159819AE-3381-4CD3-ADA4-EC4C3E111DFA}" dt="2019-12-14T07:04:47.237" v="4444"/>
          <ac:spMkLst>
            <pc:docMk/>
            <pc:sldMk cId="3381418598" sldId="612"/>
            <ac:spMk id="11" creationId="{32C879A2-D2EA-4F6A-AA52-8CB7FC0E2A3F}"/>
          </ac:spMkLst>
        </pc:spChg>
        <pc:spChg chg="add mod">
          <ac:chgData name="Sean Feldman" userId="c0f75423fe67f72e" providerId="LiveId" clId="{159819AE-3381-4CD3-ADA4-EC4C3E111DFA}" dt="2019-12-14T07:04:47.238" v="4447"/>
          <ac:spMkLst>
            <pc:docMk/>
            <pc:sldMk cId="3381418598" sldId="612"/>
            <ac:spMk id="12" creationId="{E5D9DA05-E8F2-45B7-AE31-A4220577DF3D}"/>
          </ac:spMkLst>
        </pc:spChg>
      </pc:sldChg>
      <pc:sldChg chg="addSp delSp modSp">
        <pc:chgData name="Sean Feldman" userId="c0f75423fe67f72e" providerId="LiveId" clId="{159819AE-3381-4CD3-ADA4-EC4C3E111DFA}" dt="2019-12-14T07:04:47.240" v="4452"/>
        <pc:sldMkLst>
          <pc:docMk/>
          <pc:sldMk cId="4288280785" sldId="613"/>
        </pc:sldMkLst>
        <pc:spChg chg="add del mod">
          <ac:chgData name="Sean Feldman" userId="c0f75423fe67f72e" providerId="LiveId" clId="{159819AE-3381-4CD3-ADA4-EC4C3E111DFA}" dt="2019-12-14T07:00:16.918" v="1313"/>
          <ac:spMkLst>
            <pc:docMk/>
            <pc:sldMk cId="4288280785" sldId="613"/>
            <ac:spMk id="4" creationId="{26877645-B15A-4C91-A3B9-F575E3519B01}"/>
          </ac:spMkLst>
        </pc:spChg>
        <pc:spChg chg="add del mod">
          <ac:chgData name="Sean Feldman" userId="c0f75423fe67f72e" providerId="LiveId" clId="{159819AE-3381-4CD3-ADA4-EC4C3E111DFA}" dt="2019-12-14T07:02:52.727" v="1751"/>
          <ac:spMkLst>
            <pc:docMk/>
            <pc:sldMk cId="4288280785" sldId="613"/>
            <ac:spMk id="5" creationId="{A2AE6EE8-72B2-4AA9-BD73-6E6ACB053B0F}"/>
          </ac:spMkLst>
        </pc:spChg>
        <pc:spChg chg="add del mod">
          <ac:chgData name="Sean Feldman" userId="c0f75423fe67f72e" providerId="LiveId" clId="{159819AE-3381-4CD3-ADA4-EC4C3E111DFA}" dt="2019-12-14T07:03:20.541" v="2195"/>
          <ac:spMkLst>
            <pc:docMk/>
            <pc:sldMk cId="4288280785" sldId="613"/>
            <ac:spMk id="6" creationId="{0741119D-1212-4CD9-AE08-D1E22CF89E99}"/>
          </ac:spMkLst>
        </pc:spChg>
        <pc:spChg chg="add del mod">
          <ac:chgData name="Sean Feldman" userId="c0f75423fe67f72e" providerId="LiveId" clId="{159819AE-3381-4CD3-ADA4-EC4C3E111DFA}" dt="2019-12-14T07:03:41.287" v="2685"/>
          <ac:spMkLst>
            <pc:docMk/>
            <pc:sldMk cId="4288280785" sldId="613"/>
            <ac:spMk id="7" creationId="{DB5DED5A-2C20-4D22-854A-72299FC6064E}"/>
          </ac:spMkLst>
        </pc:spChg>
        <pc:spChg chg="add del mod">
          <ac:chgData name="Sean Feldman" userId="c0f75423fe67f72e" providerId="LiveId" clId="{159819AE-3381-4CD3-ADA4-EC4C3E111DFA}" dt="2019-12-14T07:03:48.303" v="3123"/>
          <ac:spMkLst>
            <pc:docMk/>
            <pc:sldMk cId="4288280785" sldId="613"/>
            <ac:spMk id="8" creationId="{D8BAD40A-9F8A-4883-A214-3A99B03D227D}"/>
          </ac:spMkLst>
        </pc:spChg>
        <pc:spChg chg="add del mod">
          <ac:chgData name="Sean Feldman" userId="c0f75423fe67f72e" providerId="LiveId" clId="{159819AE-3381-4CD3-ADA4-EC4C3E111DFA}" dt="2019-12-14T07:03:52.321" v="3567"/>
          <ac:spMkLst>
            <pc:docMk/>
            <pc:sldMk cId="4288280785" sldId="613"/>
            <ac:spMk id="9" creationId="{D1944B15-E023-427E-977F-582B15637A50}"/>
          </ac:spMkLst>
        </pc:spChg>
        <pc:spChg chg="add del mod">
          <ac:chgData name="Sean Feldman" userId="c0f75423fe67f72e" providerId="LiveId" clId="{159819AE-3381-4CD3-ADA4-EC4C3E111DFA}" dt="2019-12-14T07:04:12.575" v="4005"/>
          <ac:spMkLst>
            <pc:docMk/>
            <pc:sldMk cId="4288280785" sldId="613"/>
            <ac:spMk id="10" creationId="{A5640F92-F37C-42F1-BE54-6908FF9AB862}"/>
          </ac:spMkLst>
        </pc:spChg>
        <pc:spChg chg="add del mod">
          <ac:chgData name="Sean Feldman" userId="c0f75423fe67f72e" providerId="LiveId" clId="{159819AE-3381-4CD3-ADA4-EC4C3E111DFA}" dt="2019-12-14T07:04:47.239" v="4449"/>
          <ac:spMkLst>
            <pc:docMk/>
            <pc:sldMk cId="4288280785" sldId="613"/>
            <ac:spMk id="11" creationId="{69A70EA1-344E-477F-8142-3361866ECAC8}"/>
          </ac:spMkLst>
        </pc:spChg>
        <pc:spChg chg="add mod">
          <ac:chgData name="Sean Feldman" userId="c0f75423fe67f72e" providerId="LiveId" clId="{159819AE-3381-4CD3-ADA4-EC4C3E111DFA}" dt="2019-12-14T07:04:47.240" v="4452"/>
          <ac:spMkLst>
            <pc:docMk/>
            <pc:sldMk cId="4288280785" sldId="613"/>
            <ac:spMk id="12" creationId="{40748A67-59BC-475F-890C-766E1310AA0A}"/>
          </ac:spMkLst>
        </pc:spChg>
      </pc:sldChg>
      <pc:sldChg chg="addSp delSp modSp">
        <pc:chgData name="Sean Feldman" userId="c0f75423fe67f72e" providerId="LiveId" clId="{159819AE-3381-4CD3-ADA4-EC4C3E111DFA}" dt="2019-12-14T07:04:47.248" v="4472"/>
        <pc:sldMkLst>
          <pc:docMk/>
          <pc:sldMk cId="1736707048" sldId="614"/>
        </pc:sldMkLst>
        <pc:spChg chg="add del mod">
          <ac:chgData name="Sean Feldman" userId="c0f75423fe67f72e" providerId="LiveId" clId="{159819AE-3381-4CD3-ADA4-EC4C3E111DFA}" dt="2019-12-14T07:00:16.925" v="1333"/>
          <ac:spMkLst>
            <pc:docMk/>
            <pc:sldMk cId="1736707048" sldId="614"/>
            <ac:spMk id="2" creationId="{DA058FE7-6F4C-4B16-AC77-98EED8877000}"/>
          </ac:spMkLst>
        </pc:spChg>
        <pc:spChg chg="add del mod">
          <ac:chgData name="Sean Feldman" userId="c0f75423fe67f72e" providerId="LiveId" clId="{159819AE-3381-4CD3-ADA4-EC4C3E111DFA}" dt="2019-12-14T07:02:52.732" v="1767"/>
          <ac:spMkLst>
            <pc:docMk/>
            <pc:sldMk cId="1736707048" sldId="614"/>
            <ac:spMk id="3" creationId="{3D46FDCE-5CCD-4A48-963E-7245C9546F16}"/>
          </ac:spMkLst>
        </pc:spChg>
        <pc:spChg chg="add del mod">
          <ac:chgData name="Sean Feldman" userId="c0f75423fe67f72e" providerId="LiveId" clId="{159819AE-3381-4CD3-ADA4-EC4C3E111DFA}" dt="2019-12-14T07:03:20.550" v="2215"/>
          <ac:spMkLst>
            <pc:docMk/>
            <pc:sldMk cId="1736707048" sldId="614"/>
            <ac:spMk id="5" creationId="{D79B368B-2B68-40B9-860A-E35CFBEC29A4}"/>
          </ac:spMkLst>
        </pc:spChg>
        <pc:spChg chg="add del mod">
          <ac:chgData name="Sean Feldman" userId="c0f75423fe67f72e" providerId="LiveId" clId="{159819AE-3381-4CD3-ADA4-EC4C3E111DFA}" dt="2019-12-14T07:03:41.294" v="2705"/>
          <ac:spMkLst>
            <pc:docMk/>
            <pc:sldMk cId="1736707048" sldId="614"/>
            <ac:spMk id="6" creationId="{2897ADBF-4326-440E-8357-52CFA5A3D3D2}"/>
          </ac:spMkLst>
        </pc:spChg>
        <pc:spChg chg="add del mod">
          <ac:chgData name="Sean Feldman" userId="c0f75423fe67f72e" providerId="LiveId" clId="{159819AE-3381-4CD3-ADA4-EC4C3E111DFA}" dt="2019-12-14T07:03:48.308" v="3139"/>
          <ac:spMkLst>
            <pc:docMk/>
            <pc:sldMk cId="1736707048" sldId="614"/>
            <ac:spMk id="7" creationId="{0FAE92A8-FE95-4854-8829-AEBBD2E1FD5B}"/>
          </ac:spMkLst>
        </pc:spChg>
        <pc:spChg chg="add del mod">
          <ac:chgData name="Sean Feldman" userId="c0f75423fe67f72e" providerId="LiveId" clId="{159819AE-3381-4CD3-ADA4-EC4C3E111DFA}" dt="2019-12-14T07:03:52.329" v="3587"/>
          <ac:spMkLst>
            <pc:docMk/>
            <pc:sldMk cId="1736707048" sldId="614"/>
            <ac:spMk id="8" creationId="{0DAB4D7D-E72B-4D68-A0C5-A5D288204B46}"/>
          </ac:spMkLst>
        </pc:spChg>
        <pc:spChg chg="add del mod">
          <ac:chgData name="Sean Feldman" userId="c0f75423fe67f72e" providerId="LiveId" clId="{159819AE-3381-4CD3-ADA4-EC4C3E111DFA}" dt="2019-12-14T07:04:12.581" v="4021"/>
          <ac:spMkLst>
            <pc:docMk/>
            <pc:sldMk cId="1736707048" sldId="614"/>
            <ac:spMk id="9" creationId="{C421EB1D-43C0-4C12-B4AD-93EC120FEEBB}"/>
          </ac:spMkLst>
        </pc:spChg>
        <pc:spChg chg="add del mod">
          <ac:chgData name="Sean Feldman" userId="c0f75423fe67f72e" providerId="LiveId" clId="{159819AE-3381-4CD3-ADA4-EC4C3E111DFA}" dt="2019-12-14T07:04:47.246" v="4469"/>
          <ac:spMkLst>
            <pc:docMk/>
            <pc:sldMk cId="1736707048" sldId="614"/>
            <ac:spMk id="10" creationId="{64B562AD-C1CD-4E9E-936E-101D50CC8B97}"/>
          </ac:spMkLst>
        </pc:spChg>
        <pc:spChg chg="add mod">
          <ac:chgData name="Sean Feldman" userId="c0f75423fe67f72e" providerId="LiveId" clId="{159819AE-3381-4CD3-ADA4-EC4C3E111DFA}" dt="2019-12-14T07:04:47.248" v="4472"/>
          <ac:spMkLst>
            <pc:docMk/>
            <pc:sldMk cId="1736707048" sldId="614"/>
            <ac:spMk id="11" creationId="{2943ECE7-DA03-402D-A085-C64CA4A8ED5F}"/>
          </ac:spMkLst>
        </pc:spChg>
      </pc:sldChg>
      <pc:sldChg chg="addSp delSp modSp">
        <pc:chgData name="Sean Feldman" userId="c0f75423fe67f72e" providerId="LiveId" clId="{159819AE-3381-4CD3-ADA4-EC4C3E111DFA}" dt="2019-12-14T07:04:47.251" v="4482"/>
        <pc:sldMkLst>
          <pc:docMk/>
          <pc:sldMk cId="3073822873" sldId="615"/>
        </pc:sldMkLst>
        <pc:spChg chg="add del mod">
          <ac:chgData name="Sean Feldman" userId="c0f75423fe67f72e" providerId="LiveId" clId="{159819AE-3381-4CD3-ADA4-EC4C3E111DFA}" dt="2019-12-14T07:00:16.929" v="1343"/>
          <ac:spMkLst>
            <pc:docMk/>
            <pc:sldMk cId="3073822873" sldId="615"/>
            <ac:spMk id="2" creationId="{F4A5BDAF-6146-4CAA-B6D9-8CDE96FCA8BA}"/>
          </ac:spMkLst>
        </pc:spChg>
        <pc:spChg chg="add del mod">
          <ac:chgData name="Sean Feldman" userId="c0f75423fe67f72e" providerId="LiveId" clId="{159819AE-3381-4CD3-ADA4-EC4C3E111DFA}" dt="2019-12-14T07:02:52.735" v="1775"/>
          <ac:spMkLst>
            <pc:docMk/>
            <pc:sldMk cId="3073822873" sldId="615"/>
            <ac:spMk id="3" creationId="{40A558F0-DE87-4B6F-B67F-94C0AD0A9DD1}"/>
          </ac:spMkLst>
        </pc:spChg>
        <pc:spChg chg="add del mod">
          <ac:chgData name="Sean Feldman" userId="c0f75423fe67f72e" providerId="LiveId" clId="{159819AE-3381-4CD3-ADA4-EC4C3E111DFA}" dt="2019-12-14T07:03:20.554" v="2225"/>
          <ac:spMkLst>
            <pc:docMk/>
            <pc:sldMk cId="3073822873" sldId="615"/>
            <ac:spMk id="5" creationId="{827BBF42-893F-40EA-A3E3-8519997320CF}"/>
          </ac:spMkLst>
        </pc:spChg>
        <pc:spChg chg="add del mod">
          <ac:chgData name="Sean Feldman" userId="c0f75423fe67f72e" providerId="LiveId" clId="{159819AE-3381-4CD3-ADA4-EC4C3E111DFA}" dt="2019-12-14T07:03:41.298" v="2715"/>
          <ac:spMkLst>
            <pc:docMk/>
            <pc:sldMk cId="3073822873" sldId="615"/>
            <ac:spMk id="6" creationId="{3D155A15-2D10-4A33-B7B1-AB6D244E7453}"/>
          </ac:spMkLst>
        </pc:spChg>
        <pc:spChg chg="add del mod">
          <ac:chgData name="Sean Feldman" userId="c0f75423fe67f72e" providerId="LiveId" clId="{159819AE-3381-4CD3-ADA4-EC4C3E111DFA}" dt="2019-12-14T07:03:48.311" v="3147"/>
          <ac:spMkLst>
            <pc:docMk/>
            <pc:sldMk cId="3073822873" sldId="615"/>
            <ac:spMk id="7" creationId="{8A7740B4-992B-4841-AA8F-44F97C22EDA2}"/>
          </ac:spMkLst>
        </pc:spChg>
        <pc:spChg chg="add del mod">
          <ac:chgData name="Sean Feldman" userId="c0f75423fe67f72e" providerId="LiveId" clId="{159819AE-3381-4CD3-ADA4-EC4C3E111DFA}" dt="2019-12-14T07:03:52.333" v="3597"/>
          <ac:spMkLst>
            <pc:docMk/>
            <pc:sldMk cId="3073822873" sldId="615"/>
            <ac:spMk id="8" creationId="{17D36564-EF4B-4388-A4E8-D1DE029FBBD0}"/>
          </ac:spMkLst>
        </pc:spChg>
        <pc:spChg chg="add del mod">
          <ac:chgData name="Sean Feldman" userId="c0f75423fe67f72e" providerId="LiveId" clId="{159819AE-3381-4CD3-ADA4-EC4C3E111DFA}" dt="2019-12-14T07:04:12.584" v="4029"/>
          <ac:spMkLst>
            <pc:docMk/>
            <pc:sldMk cId="3073822873" sldId="615"/>
            <ac:spMk id="9" creationId="{3DCB35C4-56D9-4525-AEAD-D7F9FC45046F}"/>
          </ac:spMkLst>
        </pc:spChg>
        <pc:spChg chg="add del mod">
          <ac:chgData name="Sean Feldman" userId="c0f75423fe67f72e" providerId="LiveId" clId="{159819AE-3381-4CD3-ADA4-EC4C3E111DFA}" dt="2019-12-14T07:04:47.250" v="4479"/>
          <ac:spMkLst>
            <pc:docMk/>
            <pc:sldMk cId="3073822873" sldId="615"/>
            <ac:spMk id="10" creationId="{E316A4E1-87F0-4CDA-8CDD-B305D884997F}"/>
          </ac:spMkLst>
        </pc:spChg>
        <pc:spChg chg="add mod">
          <ac:chgData name="Sean Feldman" userId="c0f75423fe67f72e" providerId="LiveId" clId="{159819AE-3381-4CD3-ADA4-EC4C3E111DFA}" dt="2019-12-14T07:04:47.251" v="4482"/>
          <ac:spMkLst>
            <pc:docMk/>
            <pc:sldMk cId="3073822873" sldId="615"/>
            <ac:spMk id="11" creationId="{5B8BCDD6-FD2F-48F7-ACDB-9E6916892AF0}"/>
          </ac:spMkLst>
        </pc:spChg>
      </pc:sldChg>
      <pc:sldChg chg="addSp delSp modSp">
        <pc:chgData name="Sean Feldman" userId="c0f75423fe67f72e" providerId="LiveId" clId="{159819AE-3381-4CD3-ADA4-EC4C3E111DFA}" dt="2019-12-14T07:04:47.261" v="4507"/>
        <pc:sldMkLst>
          <pc:docMk/>
          <pc:sldMk cId="1308262402" sldId="616"/>
        </pc:sldMkLst>
        <pc:spChg chg="add del mod">
          <ac:chgData name="Sean Feldman" userId="c0f75423fe67f72e" providerId="LiveId" clId="{159819AE-3381-4CD3-ADA4-EC4C3E111DFA}" dt="2019-12-14T07:00:16.938" v="1368"/>
          <ac:spMkLst>
            <pc:docMk/>
            <pc:sldMk cId="1308262402" sldId="616"/>
            <ac:spMk id="3" creationId="{06E879DF-34FC-4495-84D9-0A82E9AE48EF}"/>
          </ac:spMkLst>
        </pc:spChg>
        <pc:spChg chg="add del mod">
          <ac:chgData name="Sean Feldman" userId="c0f75423fe67f72e" providerId="LiveId" clId="{159819AE-3381-4CD3-ADA4-EC4C3E111DFA}" dt="2019-12-14T07:02:52.741" v="1795"/>
          <ac:spMkLst>
            <pc:docMk/>
            <pc:sldMk cId="1308262402" sldId="616"/>
            <ac:spMk id="4" creationId="{EA72CB90-7E42-43B3-A2E7-AB1DFF9FFEB9}"/>
          </ac:spMkLst>
        </pc:spChg>
        <pc:spChg chg="add del mod">
          <ac:chgData name="Sean Feldman" userId="c0f75423fe67f72e" providerId="LiveId" clId="{159819AE-3381-4CD3-ADA4-EC4C3E111DFA}" dt="2019-12-14T07:03:20.564" v="2250"/>
          <ac:spMkLst>
            <pc:docMk/>
            <pc:sldMk cId="1308262402" sldId="616"/>
            <ac:spMk id="5" creationId="{BC62BCC1-354A-43A1-ADA1-EB32CF5E27DE}"/>
          </ac:spMkLst>
        </pc:spChg>
        <pc:spChg chg="add del mod">
          <ac:chgData name="Sean Feldman" userId="c0f75423fe67f72e" providerId="LiveId" clId="{159819AE-3381-4CD3-ADA4-EC4C3E111DFA}" dt="2019-12-14T07:03:41.308" v="2740"/>
          <ac:spMkLst>
            <pc:docMk/>
            <pc:sldMk cId="1308262402" sldId="616"/>
            <ac:spMk id="6" creationId="{3D79E515-9E03-4FA1-AD38-4C570DFE4D79}"/>
          </ac:spMkLst>
        </pc:spChg>
        <pc:spChg chg="add del mod">
          <ac:chgData name="Sean Feldman" userId="c0f75423fe67f72e" providerId="LiveId" clId="{159819AE-3381-4CD3-ADA4-EC4C3E111DFA}" dt="2019-12-14T07:03:48.318" v="3167"/>
          <ac:spMkLst>
            <pc:docMk/>
            <pc:sldMk cId="1308262402" sldId="616"/>
            <ac:spMk id="7" creationId="{C16FB259-239C-49C5-AB15-B519AF0ED1C6}"/>
          </ac:spMkLst>
        </pc:spChg>
        <pc:spChg chg="add del mod">
          <ac:chgData name="Sean Feldman" userId="c0f75423fe67f72e" providerId="LiveId" clId="{159819AE-3381-4CD3-ADA4-EC4C3E111DFA}" dt="2019-12-14T07:03:52.342" v="3622"/>
          <ac:spMkLst>
            <pc:docMk/>
            <pc:sldMk cId="1308262402" sldId="616"/>
            <ac:spMk id="8" creationId="{CE92E147-AE99-4352-8E22-783E7648CD5A}"/>
          </ac:spMkLst>
        </pc:spChg>
        <pc:spChg chg="add del mod">
          <ac:chgData name="Sean Feldman" userId="c0f75423fe67f72e" providerId="LiveId" clId="{159819AE-3381-4CD3-ADA4-EC4C3E111DFA}" dt="2019-12-14T07:04:12.591" v="4049"/>
          <ac:spMkLst>
            <pc:docMk/>
            <pc:sldMk cId="1308262402" sldId="616"/>
            <ac:spMk id="9" creationId="{1565E6E6-5098-4580-A7FA-577DF7F4CF2D}"/>
          </ac:spMkLst>
        </pc:spChg>
        <pc:spChg chg="add del mod">
          <ac:chgData name="Sean Feldman" userId="c0f75423fe67f72e" providerId="LiveId" clId="{159819AE-3381-4CD3-ADA4-EC4C3E111DFA}" dt="2019-12-14T07:04:47.260" v="4504"/>
          <ac:spMkLst>
            <pc:docMk/>
            <pc:sldMk cId="1308262402" sldId="616"/>
            <ac:spMk id="10" creationId="{2C9F5283-2446-4DB4-A722-C28B242EFD11}"/>
          </ac:spMkLst>
        </pc:spChg>
        <pc:spChg chg="add mod">
          <ac:chgData name="Sean Feldman" userId="c0f75423fe67f72e" providerId="LiveId" clId="{159819AE-3381-4CD3-ADA4-EC4C3E111DFA}" dt="2019-12-14T07:04:47.261" v="4507"/>
          <ac:spMkLst>
            <pc:docMk/>
            <pc:sldMk cId="1308262402" sldId="616"/>
            <ac:spMk id="11" creationId="{B2DE8199-C0CC-4143-925E-18B05B58AE96}"/>
          </ac:spMkLst>
        </pc:spChg>
      </pc:sldChg>
      <pc:sldChg chg="addSp delSp modSp">
        <pc:chgData name="Sean Feldman" userId="c0f75423fe67f72e" providerId="LiveId" clId="{159819AE-3381-4CD3-ADA4-EC4C3E111DFA}" dt="2019-12-14T07:04:47.265" v="4517"/>
        <pc:sldMkLst>
          <pc:docMk/>
          <pc:sldMk cId="86717298" sldId="617"/>
        </pc:sldMkLst>
        <pc:spChg chg="add del mod">
          <ac:chgData name="Sean Feldman" userId="c0f75423fe67f72e" providerId="LiveId" clId="{159819AE-3381-4CD3-ADA4-EC4C3E111DFA}" dt="2019-12-14T07:00:16.942" v="1378"/>
          <ac:spMkLst>
            <pc:docMk/>
            <pc:sldMk cId="86717298" sldId="617"/>
            <ac:spMk id="4" creationId="{575CE7FB-F07C-4EB4-B952-D2CBF1902435}"/>
          </ac:spMkLst>
        </pc:spChg>
        <pc:spChg chg="add del mod">
          <ac:chgData name="Sean Feldman" userId="c0f75423fe67f72e" providerId="LiveId" clId="{159819AE-3381-4CD3-ADA4-EC4C3E111DFA}" dt="2019-12-14T07:02:52.744" v="1803"/>
          <ac:spMkLst>
            <pc:docMk/>
            <pc:sldMk cId="86717298" sldId="617"/>
            <ac:spMk id="5" creationId="{F6CD2678-A53C-4E41-A01F-0B22D46DFA05}"/>
          </ac:spMkLst>
        </pc:spChg>
        <pc:spChg chg="add del mod">
          <ac:chgData name="Sean Feldman" userId="c0f75423fe67f72e" providerId="LiveId" clId="{159819AE-3381-4CD3-ADA4-EC4C3E111DFA}" dt="2019-12-14T07:03:20.568" v="2260"/>
          <ac:spMkLst>
            <pc:docMk/>
            <pc:sldMk cId="86717298" sldId="617"/>
            <ac:spMk id="6" creationId="{D16D21C1-9E06-4F85-B7FB-8C3DFD8950DB}"/>
          </ac:spMkLst>
        </pc:spChg>
        <pc:spChg chg="add del mod">
          <ac:chgData name="Sean Feldman" userId="c0f75423fe67f72e" providerId="LiveId" clId="{159819AE-3381-4CD3-ADA4-EC4C3E111DFA}" dt="2019-12-14T07:03:41.311" v="2750"/>
          <ac:spMkLst>
            <pc:docMk/>
            <pc:sldMk cId="86717298" sldId="617"/>
            <ac:spMk id="7" creationId="{AF54AF2A-4AB2-4F3B-BEF9-70EB38C41DED}"/>
          </ac:spMkLst>
        </pc:spChg>
        <pc:spChg chg="add del mod">
          <ac:chgData name="Sean Feldman" userId="c0f75423fe67f72e" providerId="LiveId" clId="{159819AE-3381-4CD3-ADA4-EC4C3E111DFA}" dt="2019-12-14T07:03:48.320" v="3175"/>
          <ac:spMkLst>
            <pc:docMk/>
            <pc:sldMk cId="86717298" sldId="617"/>
            <ac:spMk id="8" creationId="{468EDD11-2147-4D79-9CC6-0050B8442B37}"/>
          </ac:spMkLst>
        </pc:spChg>
        <pc:spChg chg="add del mod">
          <ac:chgData name="Sean Feldman" userId="c0f75423fe67f72e" providerId="LiveId" clId="{159819AE-3381-4CD3-ADA4-EC4C3E111DFA}" dt="2019-12-14T07:03:52.346" v="3632"/>
          <ac:spMkLst>
            <pc:docMk/>
            <pc:sldMk cId="86717298" sldId="617"/>
            <ac:spMk id="9" creationId="{FE46EAF9-635D-4CF8-8457-71146C31FBC8}"/>
          </ac:spMkLst>
        </pc:spChg>
        <pc:spChg chg="add del mod">
          <ac:chgData name="Sean Feldman" userId="c0f75423fe67f72e" providerId="LiveId" clId="{159819AE-3381-4CD3-ADA4-EC4C3E111DFA}" dt="2019-12-14T07:04:12.594" v="4057"/>
          <ac:spMkLst>
            <pc:docMk/>
            <pc:sldMk cId="86717298" sldId="617"/>
            <ac:spMk id="10" creationId="{C018F20F-8B61-4DE7-800B-DC341A8CC9BC}"/>
          </ac:spMkLst>
        </pc:spChg>
        <pc:spChg chg="add del mod">
          <ac:chgData name="Sean Feldman" userId="c0f75423fe67f72e" providerId="LiveId" clId="{159819AE-3381-4CD3-ADA4-EC4C3E111DFA}" dt="2019-12-14T07:04:47.263" v="4514"/>
          <ac:spMkLst>
            <pc:docMk/>
            <pc:sldMk cId="86717298" sldId="617"/>
            <ac:spMk id="11" creationId="{4C34EBD6-84A9-4094-999C-C6BBCD43B90D}"/>
          </ac:spMkLst>
        </pc:spChg>
        <pc:spChg chg="add mod">
          <ac:chgData name="Sean Feldman" userId="c0f75423fe67f72e" providerId="LiveId" clId="{159819AE-3381-4CD3-ADA4-EC4C3E111DFA}" dt="2019-12-14T07:04:47.265" v="4517"/>
          <ac:spMkLst>
            <pc:docMk/>
            <pc:sldMk cId="86717298" sldId="617"/>
            <ac:spMk id="12" creationId="{B7088F95-EC02-45ED-86D0-2FE70A0D13FA}"/>
          </ac:spMkLst>
        </pc:spChg>
      </pc:sldChg>
      <pc:sldChg chg="addSp modSp add del">
        <pc:chgData name="Sean Feldman" userId="c0f75423fe67f72e" providerId="LiveId" clId="{159819AE-3381-4CD3-ADA4-EC4C3E111DFA}" dt="2019-12-14T00:45:48.942" v="855" actId="47"/>
        <pc:sldMkLst>
          <pc:docMk/>
          <pc:sldMk cId="3227944993" sldId="618"/>
        </pc:sldMkLst>
        <pc:spChg chg="add mod">
          <ac:chgData name="Sean Feldman" userId="c0f75423fe67f72e" providerId="LiveId" clId="{159819AE-3381-4CD3-ADA4-EC4C3E111DFA}" dt="2019-12-13T14:08:29.252" v="262"/>
          <ac:spMkLst>
            <pc:docMk/>
            <pc:sldMk cId="3227944993" sldId="618"/>
            <ac:spMk id="2" creationId="{24EDA3B1-31C0-4DFD-93B9-79BC20EE6963}"/>
          </ac:spMkLst>
        </pc:spChg>
      </pc:sldChg>
      <pc:sldChg chg="addSp delSp modSp add modAnim">
        <pc:chgData name="Sean Feldman" userId="c0f75423fe67f72e" providerId="LiveId" clId="{159819AE-3381-4CD3-ADA4-EC4C3E111DFA}" dt="2019-12-14T07:04:47.308" v="4627"/>
        <pc:sldMkLst>
          <pc:docMk/>
          <pc:sldMk cId="1431120483" sldId="619"/>
        </pc:sldMkLst>
        <pc:spChg chg="del">
          <ac:chgData name="Sean Feldman" userId="c0f75423fe67f72e" providerId="LiveId" clId="{159819AE-3381-4CD3-ADA4-EC4C3E111DFA}" dt="2019-12-13T23:52:19.496" v="307"/>
          <ac:spMkLst>
            <pc:docMk/>
            <pc:sldMk cId="1431120483" sldId="619"/>
            <ac:spMk id="2" creationId="{EA201E6D-8901-421A-9827-F58668A3808D}"/>
          </ac:spMkLst>
        </pc:spChg>
        <pc:spChg chg="del">
          <ac:chgData name="Sean Feldman" userId="c0f75423fe67f72e" providerId="LiveId" clId="{159819AE-3381-4CD3-ADA4-EC4C3E111DFA}" dt="2019-12-13T23:52:19.496" v="307"/>
          <ac:spMkLst>
            <pc:docMk/>
            <pc:sldMk cId="1431120483" sldId="619"/>
            <ac:spMk id="3" creationId="{BE452A0C-7413-40F6-8367-0C73AE50E63A}"/>
          </ac:spMkLst>
        </pc:spChg>
        <pc:spChg chg="add mod">
          <ac:chgData name="Sean Feldman" userId="c0f75423fe67f72e" providerId="LiveId" clId="{159819AE-3381-4CD3-ADA4-EC4C3E111DFA}" dt="2019-12-14T00:05:07.695" v="553" actId="20577"/>
          <ac:spMkLst>
            <pc:docMk/>
            <pc:sldMk cId="1431120483" sldId="619"/>
            <ac:spMk id="4" creationId="{7F553069-EBB4-4F98-B0BC-678F31962591}"/>
          </ac:spMkLst>
        </pc:spChg>
        <pc:spChg chg="add mod">
          <ac:chgData name="Sean Feldman" userId="c0f75423fe67f72e" providerId="LiveId" clId="{159819AE-3381-4CD3-ADA4-EC4C3E111DFA}" dt="2019-12-13T23:58:59.816" v="441" actId="1076"/>
          <ac:spMkLst>
            <pc:docMk/>
            <pc:sldMk cId="1431120483" sldId="619"/>
            <ac:spMk id="5" creationId="{65BD2F3A-7B11-4AB3-AB44-38490804B4EB}"/>
          </ac:spMkLst>
        </pc:spChg>
        <pc:spChg chg="add mod ord">
          <ac:chgData name="Sean Feldman" userId="c0f75423fe67f72e" providerId="LiveId" clId="{159819AE-3381-4CD3-ADA4-EC4C3E111DFA}" dt="2019-12-13T23:58:59.816" v="441" actId="1076"/>
          <ac:spMkLst>
            <pc:docMk/>
            <pc:sldMk cId="1431120483" sldId="619"/>
            <ac:spMk id="6" creationId="{456CB920-6641-4521-8986-5328B2101E33}"/>
          </ac:spMkLst>
        </pc:spChg>
        <pc:spChg chg="add del mod">
          <ac:chgData name="Sean Feldman" userId="c0f75423fe67f72e" providerId="LiveId" clId="{159819AE-3381-4CD3-ADA4-EC4C3E111DFA}" dt="2019-12-14T00:01:42.879" v="458" actId="478"/>
          <ac:spMkLst>
            <pc:docMk/>
            <pc:sldMk cId="1431120483" sldId="619"/>
            <ac:spMk id="7" creationId="{1D9C9405-C83B-4F91-9ECC-73E9867A7C66}"/>
          </ac:spMkLst>
        </pc:spChg>
        <pc:spChg chg="add mod">
          <ac:chgData name="Sean Feldman" userId="c0f75423fe67f72e" providerId="LiveId" clId="{159819AE-3381-4CD3-ADA4-EC4C3E111DFA}" dt="2019-12-13T23:58:59.816" v="441" actId="1076"/>
          <ac:spMkLst>
            <pc:docMk/>
            <pc:sldMk cId="1431120483" sldId="619"/>
            <ac:spMk id="8" creationId="{5FEB7ACE-29C8-4693-A50B-D92800C487CD}"/>
          </ac:spMkLst>
        </pc:spChg>
        <pc:spChg chg="add mod">
          <ac:chgData name="Sean Feldman" userId="c0f75423fe67f72e" providerId="LiveId" clId="{159819AE-3381-4CD3-ADA4-EC4C3E111DFA}" dt="2019-12-13T23:58:59.816" v="441" actId="1076"/>
          <ac:spMkLst>
            <pc:docMk/>
            <pc:sldMk cId="1431120483" sldId="619"/>
            <ac:spMk id="9" creationId="{5233F902-5438-465A-B532-140F777B3DC6}"/>
          </ac:spMkLst>
        </pc:spChg>
        <pc:spChg chg="add del mod">
          <ac:chgData name="Sean Feldman" userId="c0f75423fe67f72e" providerId="LiveId" clId="{159819AE-3381-4CD3-ADA4-EC4C3E111DFA}" dt="2019-12-13T23:57:46.065" v="436" actId="478"/>
          <ac:spMkLst>
            <pc:docMk/>
            <pc:sldMk cId="1431120483" sldId="619"/>
            <ac:spMk id="10" creationId="{07397C01-EA9E-4ECE-A37A-0AE55C48D2D3}"/>
          </ac:spMkLst>
        </pc:spChg>
        <pc:spChg chg="add mod">
          <ac:chgData name="Sean Feldman" userId="c0f75423fe67f72e" providerId="LiveId" clId="{159819AE-3381-4CD3-ADA4-EC4C3E111DFA}" dt="2019-12-14T00:06:34.608" v="578" actId="207"/>
          <ac:spMkLst>
            <pc:docMk/>
            <pc:sldMk cId="1431120483" sldId="619"/>
            <ac:spMk id="11" creationId="{FE800659-985F-4333-A58D-612D62C959C6}"/>
          </ac:spMkLst>
        </pc:spChg>
        <pc:spChg chg="add del mod">
          <ac:chgData name="Sean Feldman" userId="c0f75423fe67f72e" providerId="LiveId" clId="{159819AE-3381-4CD3-ADA4-EC4C3E111DFA}" dt="2019-12-14T07:00:16.986" v="1488"/>
          <ac:spMkLst>
            <pc:docMk/>
            <pc:sldMk cId="1431120483" sldId="619"/>
            <ac:spMk id="12" creationId="{4493E46F-DF77-4234-A56C-988765DD8FA0}"/>
          </ac:spMkLst>
        </pc:spChg>
        <pc:spChg chg="add del mod">
          <ac:chgData name="Sean Feldman" userId="c0f75423fe67f72e" providerId="LiveId" clId="{159819AE-3381-4CD3-ADA4-EC4C3E111DFA}" dt="2019-12-14T07:02:52.772" v="1891"/>
          <ac:spMkLst>
            <pc:docMk/>
            <pc:sldMk cId="1431120483" sldId="619"/>
            <ac:spMk id="13" creationId="{AA361E18-D0D0-4F0C-9A21-3FC06108AD70}"/>
          </ac:spMkLst>
        </pc:spChg>
        <pc:spChg chg="add del mod">
          <ac:chgData name="Sean Feldman" userId="c0f75423fe67f72e" providerId="LiveId" clId="{159819AE-3381-4CD3-ADA4-EC4C3E111DFA}" dt="2019-12-14T07:03:20.610" v="2370"/>
          <ac:spMkLst>
            <pc:docMk/>
            <pc:sldMk cId="1431120483" sldId="619"/>
            <ac:spMk id="14" creationId="{94AF878A-05F2-4F6B-BB02-B7F59C25A0C5}"/>
          </ac:spMkLst>
        </pc:spChg>
        <pc:spChg chg="add del mod">
          <ac:chgData name="Sean Feldman" userId="c0f75423fe67f72e" providerId="LiveId" clId="{159819AE-3381-4CD3-ADA4-EC4C3E111DFA}" dt="2019-12-14T07:03:41.352" v="2860"/>
          <ac:spMkLst>
            <pc:docMk/>
            <pc:sldMk cId="1431120483" sldId="619"/>
            <ac:spMk id="15" creationId="{D1E7FDE2-28E3-4122-986C-8E395DB83007}"/>
          </ac:spMkLst>
        </pc:spChg>
        <pc:spChg chg="add del mod">
          <ac:chgData name="Sean Feldman" userId="c0f75423fe67f72e" providerId="LiveId" clId="{159819AE-3381-4CD3-ADA4-EC4C3E111DFA}" dt="2019-12-14T07:03:48.351" v="3263"/>
          <ac:spMkLst>
            <pc:docMk/>
            <pc:sldMk cId="1431120483" sldId="619"/>
            <ac:spMk id="16" creationId="{CBA7C199-11EB-4D36-9489-C7954229D809}"/>
          </ac:spMkLst>
        </pc:spChg>
        <pc:spChg chg="add del mod">
          <ac:chgData name="Sean Feldman" userId="c0f75423fe67f72e" providerId="LiveId" clId="{159819AE-3381-4CD3-ADA4-EC4C3E111DFA}" dt="2019-12-14T07:03:52.388" v="3742"/>
          <ac:spMkLst>
            <pc:docMk/>
            <pc:sldMk cId="1431120483" sldId="619"/>
            <ac:spMk id="17" creationId="{25D48D00-1145-4427-A049-9B7626353696}"/>
          </ac:spMkLst>
        </pc:spChg>
        <pc:spChg chg="add del mod">
          <ac:chgData name="Sean Feldman" userId="c0f75423fe67f72e" providerId="LiveId" clId="{159819AE-3381-4CD3-ADA4-EC4C3E111DFA}" dt="2019-12-14T07:04:12.625" v="4145"/>
          <ac:spMkLst>
            <pc:docMk/>
            <pc:sldMk cId="1431120483" sldId="619"/>
            <ac:spMk id="18" creationId="{E812D14D-027D-4234-BD48-8A514C131F0D}"/>
          </ac:spMkLst>
        </pc:spChg>
        <pc:spChg chg="add del mod">
          <ac:chgData name="Sean Feldman" userId="c0f75423fe67f72e" providerId="LiveId" clId="{159819AE-3381-4CD3-ADA4-EC4C3E111DFA}" dt="2019-12-14T07:04:47.307" v="4624"/>
          <ac:spMkLst>
            <pc:docMk/>
            <pc:sldMk cId="1431120483" sldId="619"/>
            <ac:spMk id="19" creationId="{0E0880BD-C6B5-4D59-A591-FCB64D92DA62}"/>
          </ac:spMkLst>
        </pc:spChg>
        <pc:spChg chg="add mod">
          <ac:chgData name="Sean Feldman" userId="c0f75423fe67f72e" providerId="LiveId" clId="{159819AE-3381-4CD3-ADA4-EC4C3E111DFA}" dt="2019-12-14T07:04:47.308" v="4627"/>
          <ac:spMkLst>
            <pc:docMk/>
            <pc:sldMk cId="1431120483" sldId="619"/>
            <ac:spMk id="20" creationId="{223A91AC-681E-4A2A-BA83-4012C9490777}"/>
          </ac:spMkLst>
        </pc:spChg>
      </pc:sldChg>
      <pc:sldChg chg="addSp delSp modSp add modTransition modAnim">
        <pc:chgData name="Sean Feldman" userId="c0f75423fe67f72e" providerId="LiveId" clId="{159819AE-3381-4CD3-ADA4-EC4C3E111DFA}" dt="2019-12-14T07:04:47.310" v="4632"/>
        <pc:sldMkLst>
          <pc:docMk/>
          <pc:sldMk cId="274492075" sldId="620"/>
        </pc:sldMkLst>
        <pc:spChg chg="add del mod">
          <ac:chgData name="Sean Feldman" userId="c0f75423fe67f72e" providerId="LiveId" clId="{159819AE-3381-4CD3-ADA4-EC4C3E111DFA}" dt="2019-12-14T07:00:16.988" v="1493"/>
          <ac:spMkLst>
            <pc:docMk/>
            <pc:sldMk cId="274492075" sldId="620"/>
            <ac:spMk id="2" creationId="{DF126F98-6D69-47B7-8625-04403024F55A}"/>
          </ac:spMkLst>
        </pc:spChg>
        <pc:spChg chg="add del mod">
          <ac:chgData name="Sean Feldman" userId="c0f75423fe67f72e" providerId="LiveId" clId="{159819AE-3381-4CD3-ADA4-EC4C3E111DFA}" dt="2019-12-14T07:02:52.774" v="1895"/>
          <ac:spMkLst>
            <pc:docMk/>
            <pc:sldMk cId="274492075" sldId="620"/>
            <ac:spMk id="3" creationId="{572BB4EF-9D1B-4307-89A9-35718E8A9CAA}"/>
          </ac:spMkLst>
        </pc:spChg>
        <pc:spChg chg="mod">
          <ac:chgData name="Sean Feldman" userId="c0f75423fe67f72e" providerId="LiveId" clId="{159819AE-3381-4CD3-ADA4-EC4C3E111DFA}" dt="2019-12-14T00:14:14.258" v="647" actId="20577"/>
          <ac:spMkLst>
            <pc:docMk/>
            <pc:sldMk cId="274492075" sldId="620"/>
            <ac:spMk id="4" creationId="{7F553069-EBB4-4F98-B0BC-678F31962591}"/>
          </ac:spMkLst>
        </pc:spChg>
        <pc:spChg chg="del mod">
          <ac:chgData name="Sean Feldman" userId="c0f75423fe67f72e" providerId="LiveId" clId="{159819AE-3381-4CD3-ADA4-EC4C3E111DFA}" dt="2019-12-14T00:06:26.237" v="577" actId="478"/>
          <ac:spMkLst>
            <pc:docMk/>
            <pc:sldMk cId="274492075" sldId="620"/>
            <ac:spMk id="5" creationId="{65BD2F3A-7B11-4AB3-AB44-38490804B4EB}"/>
          </ac:spMkLst>
        </pc:spChg>
        <pc:spChg chg="del mod">
          <ac:chgData name="Sean Feldman" userId="c0f75423fe67f72e" providerId="LiveId" clId="{159819AE-3381-4CD3-ADA4-EC4C3E111DFA}" dt="2019-12-14T00:06:26.237" v="577" actId="478"/>
          <ac:spMkLst>
            <pc:docMk/>
            <pc:sldMk cId="274492075" sldId="620"/>
            <ac:spMk id="6" creationId="{456CB920-6641-4521-8986-5328B2101E33}"/>
          </ac:spMkLst>
        </pc:spChg>
        <pc:spChg chg="del mod">
          <ac:chgData name="Sean Feldman" userId="c0f75423fe67f72e" providerId="LiveId" clId="{159819AE-3381-4CD3-ADA4-EC4C3E111DFA}" dt="2019-12-14T00:00:46.184" v="454" actId="478"/>
          <ac:spMkLst>
            <pc:docMk/>
            <pc:sldMk cId="274492075" sldId="620"/>
            <ac:spMk id="7" creationId="{1D9C9405-C83B-4F91-9ECC-73E9867A7C66}"/>
          </ac:spMkLst>
        </pc:spChg>
        <pc:spChg chg="del mod">
          <ac:chgData name="Sean Feldman" userId="c0f75423fe67f72e" providerId="LiveId" clId="{159819AE-3381-4CD3-ADA4-EC4C3E111DFA}" dt="2019-12-14T00:06:26.237" v="577" actId="478"/>
          <ac:spMkLst>
            <pc:docMk/>
            <pc:sldMk cId="274492075" sldId="620"/>
            <ac:spMk id="8" creationId="{5FEB7ACE-29C8-4693-A50B-D92800C487CD}"/>
          </ac:spMkLst>
        </pc:spChg>
        <pc:spChg chg="del mod">
          <ac:chgData name="Sean Feldman" userId="c0f75423fe67f72e" providerId="LiveId" clId="{159819AE-3381-4CD3-ADA4-EC4C3E111DFA}" dt="2019-12-14T00:06:26.237" v="577" actId="478"/>
          <ac:spMkLst>
            <pc:docMk/>
            <pc:sldMk cId="274492075" sldId="620"/>
            <ac:spMk id="9" creationId="{5233F902-5438-465A-B532-140F777B3DC6}"/>
          </ac:spMkLst>
        </pc:spChg>
        <pc:spChg chg="add mod">
          <ac:chgData name="Sean Feldman" userId="c0f75423fe67f72e" providerId="LiveId" clId="{159819AE-3381-4CD3-ADA4-EC4C3E111DFA}" dt="2019-12-14T00:07:25.048" v="598" actId="14100"/>
          <ac:spMkLst>
            <pc:docMk/>
            <pc:sldMk cId="274492075" sldId="620"/>
            <ac:spMk id="10" creationId="{8C2226D2-235E-409C-ABC5-B3134CFEE84E}"/>
          </ac:spMkLst>
        </pc:spChg>
        <pc:spChg chg="del mod">
          <ac:chgData name="Sean Feldman" userId="c0f75423fe67f72e" providerId="LiveId" clId="{159819AE-3381-4CD3-ADA4-EC4C3E111DFA}" dt="2019-12-14T00:06:26.237" v="577" actId="478"/>
          <ac:spMkLst>
            <pc:docMk/>
            <pc:sldMk cId="274492075" sldId="620"/>
            <ac:spMk id="11" creationId="{FE800659-985F-4333-A58D-612D62C959C6}"/>
          </ac:spMkLst>
        </pc:spChg>
        <pc:spChg chg="add del mod">
          <ac:chgData name="Sean Feldman" userId="c0f75423fe67f72e" providerId="LiveId" clId="{159819AE-3381-4CD3-ADA4-EC4C3E111DFA}" dt="2019-12-14T00:00:38.997" v="453" actId="478"/>
          <ac:spMkLst>
            <pc:docMk/>
            <pc:sldMk cId="274492075" sldId="620"/>
            <ac:spMk id="12" creationId="{BBCC9D7E-5193-4969-98C7-FA550AD7ECAB}"/>
          </ac:spMkLst>
        </pc:spChg>
        <pc:spChg chg="add mod">
          <ac:chgData name="Sean Feldman" userId="c0f75423fe67f72e" providerId="LiveId" clId="{159819AE-3381-4CD3-ADA4-EC4C3E111DFA}" dt="2019-12-14T00:07:30.044" v="599" actId="1076"/>
          <ac:spMkLst>
            <pc:docMk/>
            <pc:sldMk cId="274492075" sldId="620"/>
            <ac:spMk id="13" creationId="{D629F3CD-6F0E-4FC4-83ED-1A24D6FB4EC8}"/>
          </ac:spMkLst>
        </pc:spChg>
        <pc:spChg chg="add mod">
          <ac:chgData name="Sean Feldman" userId="c0f75423fe67f72e" providerId="LiveId" clId="{159819AE-3381-4CD3-ADA4-EC4C3E111DFA}" dt="2019-12-14T00:07:17.109" v="597" actId="242"/>
          <ac:spMkLst>
            <pc:docMk/>
            <pc:sldMk cId="274492075" sldId="620"/>
            <ac:spMk id="14" creationId="{7F67BACC-42E8-4089-8651-D63A7D5CDC9E}"/>
          </ac:spMkLst>
        </pc:spChg>
        <pc:spChg chg="add mod">
          <ac:chgData name="Sean Feldman" userId="c0f75423fe67f72e" providerId="LiveId" clId="{159819AE-3381-4CD3-ADA4-EC4C3E111DFA}" dt="2019-12-14T00:06:46.710" v="580" actId="1076"/>
          <ac:spMkLst>
            <pc:docMk/>
            <pc:sldMk cId="274492075" sldId="620"/>
            <ac:spMk id="15" creationId="{92A2FE7D-34C3-4EB7-9CB4-77EF663EEA34}"/>
          </ac:spMkLst>
        </pc:spChg>
        <pc:spChg chg="add mod">
          <ac:chgData name="Sean Feldman" userId="c0f75423fe67f72e" providerId="LiveId" clId="{159819AE-3381-4CD3-ADA4-EC4C3E111DFA}" dt="2019-12-14T00:06:46.710" v="580" actId="1076"/>
          <ac:spMkLst>
            <pc:docMk/>
            <pc:sldMk cId="274492075" sldId="620"/>
            <ac:spMk id="16" creationId="{8AC9A926-5200-4CEF-AABA-2A4E09FBC80A}"/>
          </ac:spMkLst>
        </pc:spChg>
        <pc:spChg chg="add mod">
          <ac:chgData name="Sean Feldman" userId="c0f75423fe67f72e" providerId="LiveId" clId="{159819AE-3381-4CD3-ADA4-EC4C3E111DFA}" dt="2019-12-14T00:06:46.710" v="580" actId="1076"/>
          <ac:spMkLst>
            <pc:docMk/>
            <pc:sldMk cId="274492075" sldId="620"/>
            <ac:spMk id="17" creationId="{FFFA8E35-D1BF-4338-8A9F-457581A229FA}"/>
          </ac:spMkLst>
        </pc:spChg>
        <pc:spChg chg="add mod">
          <ac:chgData name="Sean Feldman" userId="c0f75423fe67f72e" providerId="LiveId" clId="{159819AE-3381-4CD3-ADA4-EC4C3E111DFA}" dt="2019-12-14T00:06:46.710" v="580" actId="1076"/>
          <ac:spMkLst>
            <pc:docMk/>
            <pc:sldMk cId="274492075" sldId="620"/>
            <ac:spMk id="18" creationId="{44761054-968F-469E-8D7F-824EE48BCEB2}"/>
          </ac:spMkLst>
        </pc:spChg>
        <pc:spChg chg="add mod">
          <ac:chgData name="Sean Feldman" userId="c0f75423fe67f72e" providerId="LiveId" clId="{159819AE-3381-4CD3-ADA4-EC4C3E111DFA}" dt="2019-12-14T00:06:46.710" v="580" actId="1076"/>
          <ac:spMkLst>
            <pc:docMk/>
            <pc:sldMk cId="274492075" sldId="620"/>
            <ac:spMk id="19" creationId="{609C36EE-56DD-405E-A2A0-BCE5D6BCFBFA}"/>
          </ac:spMkLst>
        </pc:spChg>
        <pc:spChg chg="add mod">
          <ac:chgData name="Sean Feldman" userId="c0f75423fe67f72e" providerId="LiveId" clId="{159819AE-3381-4CD3-ADA4-EC4C3E111DFA}" dt="2019-12-14T00:17:18.223" v="772" actId="20577"/>
          <ac:spMkLst>
            <pc:docMk/>
            <pc:sldMk cId="274492075" sldId="620"/>
            <ac:spMk id="20" creationId="{DF76DC0A-1C97-4BC9-97C3-DADC4DD9760D}"/>
          </ac:spMkLst>
        </pc:spChg>
        <pc:spChg chg="add del mod">
          <ac:chgData name="Sean Feldman" userId="c0f75423fe67f72e" providerId="LiveId" clId="{159819AE-3381-4CD3-ADA4-EC4C3E111DFA}" dt="2019-12-14T07:03:20.612" v="2375"/>
          <ac:spMkLst>
            <pc:docMk/>
            <pc:sldMk cId="274492075" sldId="620"/>
            <ac:spMk id="21" creationId="{A0C76F0A-AE3B-4D1A-85D4-0610313A6A33}"/>
          </ac:spMkLst>
        </pc:spChg>
        <pc:spChg chg="add del mod">
          <ac:chgData name="Sean Feldman" userId="c0f75423fe67f72e" providerId="LiveId" clId="{159819AE-3381-4CD3-ADA4-EC4C3E111DFA}" dt="2019-12-14T07:03:41.354" v="2865"/>
          <ac:spMkLst>
            <pc:docMk/>
            <pc:sldMk cId="274492075" sldId="620"/>
            <ac:spMk id="22" creationId="{59A384CF-5F35-4D3E-A7CC-D1495D3EA46E}"/>
          </ac:spMkLst>
        </pc:spChg>
        <pc:spChg chg="add del mod">
          <ac:chgData name="Sean Feldman" userId="c0f75423fe67f72e" providerId="LiveId" clId="{159819AE-3381-4CD3-ADA4-EC4C3E111DFA}" dt="2019-12-14T07:03:48.352" v="3267"/>
          <ac:spMkLst>
            <pc:docMk/>
            <pc:sldMk cId="274492075" sldId="620"/>
            <ac:spMk id="23" creationId="{CF4F727B-F4AC-420B-9117-253DCA5DCCE4}"/>
          </ac:spMkLst>
        </pc:spChg>
        <pc:spChg chg="add del mod">
          <ac:chgData name="Sean Feldman" userId="c0f75423fe67f72e" providerId="LiveId" clId="{159819AE-3381-4CD3-ADA4-EC4C3E111DFA}" dt="2019-12-14T07:03:52.390" v="3747"/>
          <ac:spMkLst>
            <pc:docMk/>
            <pc:sldMk cId="274492075" sldId="620"/>
            <ac:spMk id="24" creationId="{7C3EC04A-0B77-4BF4-9BFD-ACBA750A4167}"/>
          </ac:spMkLst>
        </pc:spChg>
        <pc:spChg chg="add del mod">
          <ac:chgData name="Sean Feldman" userId="c0f75423fe67f72e" providerId="LiveId" clId="{159819AE-3381-4CD3-ADA4-EC4C3E111DFA}" dt="2019-12-14T07:04:12.626" v="4149"/>
          <ac:spMkLst>
            <pc:docMk/>
            <pc:sldMk cId="274492075" sldId="620"/>
            <ac:spMk id="25" creationId="{ADC23A0A-96E0-41E5-97B0-430085C3E84A}"/>
          </ac:spMkLst>
        </pc:spChg>
        <pc:spChg chg="add del mod">
          <ac:chgData name="Sean Feldman" userId="c0f75423fe67f72e" providerId="LiveId" clId="{159819AE-3381-4CD3-ADA4-EC4C3E111DFA}" dt="2019-12-14T07:04:47.309" v="4629"/>
          <ac:spMkLst>
            <pc:docMk/>
            <pc:sldMk cId="274492075" sldId="620"/>
            <ac:spMk id="26" creationId="{5851F7AC-7909-49CB-9194-F66CDE36440A}"/>
          </ac:spMkLst>
        </pc:spChg>
        <pc:spChg chg="add mod">
          <ac:chgData name="Sean Feldman" userId="c0f75423fe67f72e" providerId="LiveId" clId="{159819AE-3381-4CD3-ADA4-EC4C3E111DFA}" dt="2019-12-14T07:04:47.310" v="4632"/>
          <ac:spMkLst>
            <pc:docMk/>
            <pc:sldMk cId="274492075" sldId="620"/>
            <ac:spMk id="27" creationId="{E9B7ACF4-484B-41AC-ACC8-F8C51C7F4933}"/>
          </ac:spMkLst>
        </pc:spChg>
      </pc:sldChg>
      <pc:sldChg chg="add del">
        <pc:chgData name="Sean Feldman" userId="c0f75423fe67f72e" providerId="LiveId" clId="{159819AE-3381-4CD3-ADA4-EC4C3E111DFA}" dt="2019-12-14T00:02:42.682" v="463" actId="47"/>
        <pc:sldMkLst>
          <pc:docMk/>
          <pc:sldMk cId="228587555" sldId="621"/>
        </pc:sldMkLst>
      </pc:sldChg>
      <pc:sldChg chg="addSp delSp modSp add modAnim">
        <pc:chgData name="Sean Feldman" userId="c0f75423fe67f72e" providerId="LiveId" clId="{159819AE-3381-4CD3-ADA4-EC4C3E111DFA}" dt="2019-12-14T07:04:47.312" v="4637"/>
        <pc:sldMkLst>
          <pc:docMk/>
          <pc:sldMk cId="4075567243" sldId="621"/>
        </pc:sldMkLst>
        <pc:spChg chg="add del mod">
          <ac:chgData name="Sean Feldman" userId="c0f75423fe67f72e" providerId="LiveId" clId="{159819AE-3381-4CD3-ADA4-EC4C3E111DFA}" dt="2019-12-14T00:09:10.592" v="609"/>
          <ac:spMkLst>
            <pc:docMk/>
            <pc:sldMk cId="4075567243" sldId="621"/>
            <ac:spMk id="2" creationId="{1F8B1C98-D7D2-42EA-87A6-1DBDAF33A4CC}"/>
          </ac:spMkLst>
        </pc:spChg>
        <pc:spChg chg="add mod">
          <ac:chgData name="Sean Feldman" userId="c0f75423fe67f72e" providerId="LiveId" clId="{159819AE-3381-4CD3-ADA4-EC4C3E111DFA}" dt="2019-12-14T00:13:01.359" v="628" actId="207"/>
          <ac:spMkLst>
            <pc:docMk/>
            <pc:sldMk cId="4075567243" sldId="621"/>
            <ac:spMk id="3" creationId="{5118378E-F0C6-4F6E-867F-729CD3F3219C}"/>
          </ac:spMkLst>
        </pc:spChg>
        <pc:spChg chg="del">
          <ac:chgData name="Sean Feldman" userId="c0f75423fe67f72e" providerId="LiveId" clId="{159819AE-3381-4CD3-ADA4-EC4C3E111DFA}" dt="2019-12-14T00:08:13.258" v="600" actId="478"/>
          <ac:spMkLst>
            <pc:docMk/>
            <pc:sldMk cId="4075567243" sldId="621"/>
            <ac:spMk id="5" creationId="{65BD2F3A-7B11-4AB3-AB44-38490804B4EB}"/>
          </ac:spMkLst>
        </pc:spChg>
        <pc:spChg chg="del">
          <ac:chgData name="Sean Feldman" userId="c0f75423fe67f72e" providerId="LiveId" clId="{159819AE-3381-4CD3-ADA4-EC4C3E111DFA}" dt="2019-12-14T00:08:13.258" v="600" actId="478"/>
          <ac:spMkLst>
            <pc:docMk/>
            <pc:sldMk cId="4075567243" sldId="621"/>
            <ac:spMk id="6" creationId="{456CB920-6641-4521-8986-5328B2101E33}"/>
          </ac:spMkLst>
        </pc:spChg>
        <pc:spChg chg="add del mod">
          <ac:chgData name="Sean Feldman" userId="c0f75423fe67f72e" providerId="LiveId" clId="{159819AE-3381-4CD3-ADA4-EC4C3E111DFA}" dt="2019-12-14T07:00:16.990" v="1498"/>
          <ac:spMkLst>
            <pc:docMk/>
            <pc:sldMk cId="4075567243" sldId="621"/>
            <ac:spMk id="7" creationId="{5969AF74-B78A-41E7-9137-6EB25B62BB51}"/>
          </ac:spMkLst>
        </pc:spChg>
        <pc:spChg chg="del mod">
          <ac:chgData name="Sean Feldman" userId="c0f75423fe67f72e" providerId="LiveId" clId="{159819AE-3381-4CD3-ADA4-EC4C3E111DFA}" dt="2019-12-14T00:08:13.258" v="600" actId="478"/>
          <ac:spMkLst>
            <pc:docMk/>
            <pc:sldMk cId="4075567243" sldId="621"/>
            <ac:spMk id="8" creationId="{5FEB7ACE-29C8-4693-A50B-D92800C487CD}"/>
          </ac:spMkLst>
        </pc:spChg>
        <pc:spChg chg="del mod">
          <ac:chgData name="Sean Feldman" userId="c0f75423fe67f72e" providerId="LiveId" clId="{159819AE-3381-4CD3-ADA4-EC4C3E111DFA}" dt="2019-12-14T00:08:13.258" v="600" actId="478"/>
          <ac:spMkLst>
            <pc:docMk/>
            <pc:sldMk cId="4075567243" sldId="621"/>
            <ac:spMk id="9" creationId="{5233F902-5438-465A-B532-140F777B3DC6}"/>
          </ac:spMkLst>
        </pc:spChg>
        <pc:spChg chg="del">
          <ac:chgData name="Sean Feldman" userId="c0f75423fe67f72e" providerId="LiveId" clId="{159819AE-3381-4CD3-ADA4-EC4C3E111DFA}" dt="2019-12-14T00:08:13.258" v="600" actId="478"/>
          <ac:spMkLst>
            <pc:docMk/>
            <pc:sldMk cId="4075567243" sldId="621"/>
            <ac:spMk id="10" creationId="{8C2226D2-235E-409C-ABC5-B3134CFEE84E}"/>
          </ac:spMkLst>
        </pc:spChg>
        <pc:spChg chg="del">
          <ac:chgData name="Sean Feldman" userId="c0f75423fe67f72e" providerId="LiveId" clId="{159819AE-3381-4CD3-ADA4-EC4C3E111DFA}" dt="2019-12-14T00:08:13.258" v="600" actId="478"/>
          <ac:spMkLst>
            <pc:docMk/>
            <pc:sldMk cId="4075567243" sldId="621"/>
            <ac:spMk id="11" creationId="{FE800659-985F-4333-A58D-612D62C959C6}"/>
          </ac:spMkLst>
        </pc:spChg>
        <pc:spChg chg="add">
          <ac:chgData name="Sean Feldman" userId="c0f75423fe67f72e" providerId="LiveId" clId="{159819AE-3381-4CD3-ADA4-EC4C3E111DFA}" dt="2019-12-14T00:08:13.885" v="601"/>
          <ac:spMkLst>
            <pc:docMk/>
            <pc:sldMk cId="4075567243" sldId="621"/>
            <ac:spMk id="12" creationId="{FBDE7C52-292E-4556-BAA0-1354F02AF4A0}"/>
          </ac:spMkLst>
        </pc:spChg>
        <pc:spChg chg="del mod">
          <ac:chgData name="Sean Feldman" userId="c0f75423fe67f72e" providerId="LiveId" clId="{159819AE-3381-4CD3-ADA4-EC4C3E111DFA}" dt="2019-12-14T00:08:13.258" v="600" actId="478"/>
          <ac:spMkLst>
            <pc:docMk/>
            <pc:sldMk cId="4075567243" sldId="621"/>
            <ac:spMk id="13" creationId="{D629F3CD-6F0E-4FC4-83ED-1A24D6FB4EC8}"/>
          </ac:spMkLst>
        </pc:spChg>
        <pc:spChg chg="del">
          <ac:chgData name="Sean Feldman" userId="c0f75423fe67f72e" providerId="LiveId" clId="{159819AE-3381-4CD3-ADA4-EC4C3E111DFA}" dt="2019-12-14T00:08:13.258" v="600" actId="478"/>
          <ac:spMkLst>
            <pc:docMk/>
            <pc:sldMk cId="4075567243" sldId="621"/>
            <ac:spMk id="14" creationId="{7F67BACC-42E8-4089-8651-D63A7D5CDC9E}"/>
          </ac:spMkLst>
        </pc:spChg>
        <pc:spChg chg="add mod">
          <ac:chgData name="Sean Feldman" userId="c0f75423fe67f72e" providerId="LiveId" clId="{159819AE-3381-4CD3-ADA4-EC4C3E111DFA}" dt="2019-12-14T00:08:29.295" v="603" actId="108"/>
          <ac:spMkLst>
            <pc:docMk/>
            <pc:sldMk cId="4075567243" sldId="621"/>
            <ac:spMk id="15" creationId="{4391922B-1062-4B43-934C-E2429EACC1ED}"/>
          </ac:spMkLst>
        </pc:spChg>
        <pc:spChg chg="add">
          <ac:chgData name="Sean Feldman" userId="c0f75423fe67f72e" providerId="LiveId" clId="{159819AE-3381-4CD3-ADA4-EC4C3E111DFA}" dt="2019-12-14T00:08:13.885" v="601"/>
          <ac:spMkLst>
            <pc:docMk/>
            <pc:sldMk cId="4075567243" sldId="621"/>
            <ac:spMk id="16" creationId="{15ACEB78-F71A-4B91-8E96-C8E2828B98D5}"/>
          </ac:spMkLst>
        </pc:spChg>
        <pc:spChg chg="add">
          <ac:chgData name="Sean Feldman" userId="c0f75423fe67f72e" providerId="LiveId" clId="{159819AE-3381-4CD3-ADA4-EC4C3E111DFA}" dt="2019-12-14T00:08:13.885" v="601"/>
          <ac:spMkLst>
            <pc:docMk/>
            <pc:sldMk cId="4075567243" sldId="621"/>
            <ac:spMk id="17" creationId="{3E820AB4-C1FC-4622-9280-DF3AEA372AEF}"/>
          </ac:spMkLst>
        </pc:spChg>
        <pc:spChg chg="add">
          <ac:chgData name="Sean Feldman" userId="c0f75423fe67f72e" providerId="LiveId" clId="{159819AE-3381-4CD3-ADA4-EC4C3E111DFA}" dt="2019-12-14T00:08:13.885" v="601"/>
          <ac:spMkLst>
            <pc:docMk/>
            <pc:sldMk cId="4075567243" sldId="621"/>
            <ac:spMk id="18" creationId="{5C539458-FE30-49C3-B979-5DFE4879E92F}"/>
          </ac:spMkLst>
        </pc:spChg>
        <pc:spChg chg="add mod">
          <ac:chgData name="Sean Feldman" userId="c0f75423fe67f72e" providerId="LiveId" clId="{159819AE-3381-4CD3-ADA4-EC4C3E111DFA}" dt="2019-12-14T00:08:37.311" v="604" actId="208"/>
          <ac:spMkLst>
            <pc:docMk/>
            <pc:sldMk cId="4075567243" sldId="621"/>
            <ac:spMk id="19" creationId="{798047D6-4290-4F95-8F4F-98719A50279D}"/>
          </ac:spMkLst>
        </pc:spChg>
        <pc:spChg chg="add mod">
          <ac:chgData name="Sean Feldman" userId="c0f75423fe67f72e" providerId="LiveId" clId="{159819AE-3381-4CD3-ADA4-EC4C3E111DFA}" dt="2019-12-14T00:08:42.558" v="605" actId="208"/>
          <ac:spMkLst>
            <pc:docMk/>
            <pc:sldMk cId="4075567243" sldId="621"/>
            <ac:spMk id="20" creationId="{64304EAC-F6D4-4EFF-A145-2A78A3AD8D62}"/>
          </ac:spMkLst>
        </pc:spChg>
        <pc:spChg chg="add">
          <ac:chgData name="Sean Feldman" userId="c0f75423fe67f72e" providerId="LiveId" clId="{159819AE-3381-4CD3-ADA4-EC4C3E111DFA}" dt="2019-12-14T00:08:13.885" v="601"/>
          <ac:spMkLst>
            <pc:docMk/>
            <pc:sldMk cId="4075567243" sldId="621"/>
            <ac:spMk id="21" creationId="{1811D7EF-E335-4DD3-BC13-7FAB76CBAFC3}"/>
          </ac:spMkLst>
        </pc:spChg>
        <pc:spChg chg="add del mod">
          <ac:chgData name="Sean Feldman" userId="c0f75423fe67f72e" providerId="LiveId" clId="{159819AE-3381-4CD3-ADA4-EC4C3E111DFA}" dt="2019-12-14T07:02:52.775" v="1899"/>
          <ac:spMkLst>
            <pc:docMk/>
            <pc:sldMk cId="4075567243" sldId="621"/>
            <ac:spMk id="22" creationId="{8346412A-EF76-4EC5-9441-C6708E80E5D8}"/>
          </ac:spMkLst>
        </pc:spChg>
        <pc:spChg chg="add del mod">
          <ac:chgData name="Sean Feldman" userId="c0f75423fe67f72e" providerId="LiveId" clId="{159819AE-3381-4CD3-ADA4-EC4C3E111DFA}" dt="2019-12-14T07:03:20.614" v="2380"/>
          <ac:spMkLst>
            <pc:docMk/>
            <pc:sldMk cId="4075567243" sldId="621"/>
            <ac:spMk id="23" creationId="{D805ECD2-82DC-40BC-ACC9-C8390542394A}"/>
          </ac:spMkLst>
        </pc:spChg>
        <pc:spChg chg="add del mod">
          <ac:chgData name="Sean Feldman" userId="c0f75423fe67f72e" providerId="LiveId" clId="{159819AE-3381-4CD3-ADA4-EC4C3E111DFA}" dt="2019-12-14T07:03:41.355" v="2870"/>
          <ac:spMkLst>
            <pc:docMk/>
            <pc:sldMk cId="4075567243" sldId="621"/>
            <ac:spMk id="24" creationId="{071FA9A9-05C9-4550-8DE2-0998EB9472EA}"/>
          </ac:spMkLst>
        </pc:spChg>
        <pc:spChg chg="add del mod">
          <ac:chgData name="Sean Feldman" userId="c0f75423fe67f72e" providerId="LiveId" clId="{159819AE-3381-4CD3-ADA4-EC4C3E111DFA}" dt="2019-12-14T07:03:48.354" v="3271"/>
          <ac:spMkLst>
            <pc:docMk/>
            <pc:sldMk cId="4075567243" sldId="621"/>
            <ac:spMk id="25" creationId="{F3B63105-7630-4150-B4C1-E783DD2197D1}"/>
          </ac:spMkLst>
        </pc:spChg>
        <pc:spChg chg="add del mod">
          <ac:chgData name="Sean Feldman" userId="c0f75423fe67f72e" providerId="LiveId" clId="{159819AE-3381-4CD3-ADA4-EC4C3E111DFA}" dt="2019-12-14T07:03:52.392" v="3752"/>
          <ac:spMkLst>
            <pc:docMk/>
            <pc:sldMk cId="4075567243" sldId="621"/>
            <ac:spMk id="26" creationId="{3CBF07B9-BE57-48A6-B931-79F8985B4CB9}"/>
          </ac:spMkLst>
        </pc:spChg>
        <pc:spChg chg="add del mod">
          <ac:chgData name="Sean Feldman" userId="c0f75423fe67f72e" providerId="LiveId" clId="{159819AE-3381-4CD3-ADA4-EC4C3E111DFA}" dt="2019-12-14T07:04:12.628" v="4153"/>
          <ac:spMkLst>
            <pc:docMk/>
            <pc:sldMk cId="4075567243" sldId="621"/>
            <ac:spMk id="27" creationId="{6E36EE83-5749-4E6F-B5F8-55FF3E59C8B1}"/>
          </ac:spMkLst>
        </pc:spChg>
        <pc:spChg chg="add del mod">
          <ac:chgData name="Sean Feldman" userId="c0f75423fe67f72e" providerId="LiveId" clId="{159819AE-3381-4CD3-ADA4-EC4C3E111DFA}" dt="2019-12-14T07:04:47.311" v="4634"/>
          <ac:spMkLst>
            <pc:docMk/>
            <pc:sldMk cId="4075567243" sldId="621"/>
            <ac:spMk id="28" creationId="{E7D6588A-1AEA-4829-A4E1-CD45C22F3AC5}"/>
          </ac:spMkLst>
        </pc:spChg>
        <pc:spChg chg="add mod">
          <ac:chgData name="Sean Feldman" userId="c0f75423fe67f72e" providerId="LiveId" clId="{159819AE-3381-4CD3-ADA4-EC4C3E111DFA}" dt="2019-12-14T07:04:47.312" v="4637"/>
          <ac:spMkLst>
            <pc:docMk/>
            <pc:sldMk cId="4075567243" sldId="621"/>
            <ac:spMk id="29" creationId="{EE1C3B77-15ED-40C4-A74F-66A77F984294}"/>
          </ac:spMkLst>
        </pc:spChg>
        <pc:picChg chg="add mod">
          <ac:chgData name="Sean Feldman" userId="c0f75423fe67f72e" providerId="LiveId" clId="{159819AE-3381-4CD3-ADA4-EC4C3E111DFA}" dt="2019-12-14T00:09:24.942" v="612" actId="1076"/>
          <ac:picMkLst>
            <pc:docMk/>
            <pc:sldMk cId="4075567243" sldId="621"/>
            <ac:picMk id="1026" creationId="{5E47549C-13C3-4079-B1C0-18FE85FEC1A3}"/>
          </ac:picMkLst>
        </pc:picChg>
      </pc:sldChg>
      <pc:sldChg chg="add del">
        <pc:chgData name="Sean Feldman" userId="c0f75423fe67f72e" providerId="LiveId" clId="{159819AE-3381-4CD3-ADA4-EC4C3E111DFA}" dt="2019-12-14T00:01:30.723" v="457" actId="47"/>
        <pc:sldMkLst>
          <pc:docMk/>
          <pc:sldMk cId="352440379" sldId="622"/>
        </pc:sldMkLst>
      </pc:sldChg>
      <pc:sldChg chg="addSp delSp modSp add modAnim">
        <pc:chgData name="Sean Feldman" userId="c0f75423fe67f72e" providerId="LiveId" clId="{159819AE-3381-4CD3-ADA4-EC4C3E111DFA}" dt="2019-12-14T07:04:47.314" v="4642"/>
        <pc:sldMkLst>
          <pc:docMk/>
          <pc:sldMk cId="1365533048" sldId="622"/>
        </pc:sldMkLst>
        <pc:spChg chg="add mod">
          <ac:chgData name="Sean Feldman" userId="c0f75423fe67f72e" providerId="LiveId" clId="{159819AE-3381-4CD3-ADA4-EC4C3E111DFA}" dt="2019-12-14T00:21:24.455" v="806" actId="13244"/>
          <ac:spMkLst>
            <pc:docMk/>
            <pc:sldMk cId="1365533048" sldId="622"/>
            <ac:spMk id="2" creationId="{53D37B44-3BD7-4B86-A343-CAE9D2C5B45C}"/>
          </ac:spMkLst>
        </pc:spChg>
        <pc:spChg chg="add del mod">
          <ac:chgData name="Sean Feldman" userId="c0f75423fe67f72e" providerId="LiveId" clId="{159819AE-3381-4CD3-ADA4-EC4C3E111DFA}" dt="2019-12-14T07:00:16.992" v="1503"/>
          <ac:spMkLst>
            <pc:docMk/>
            <pc:sldMk cId="1365533048" sldId="622"/>
            <ac:spMk id="3" creationId="{AB376C92-ABF1-4F45-8ECA-53FEDE82346B}"/>
          </ac:spMkLst>
        </pc:spChg>
        <pc:spChg chg="mod">
          <ac:chgData name="Sean Feldman" userId="c0f75423fe67f72e" providerId="LiveId" clId="{159819AE-3381-4CD3-ADA4-EC4C3E111DFA}" dt="2019-12-14T00:15:35.981" v="683" actId="20577"/>
          <ac:spMkLst>
            <pc:docMk/>
            <pc:sldMk cId="1365533048" sldId="622"/>
            <ac:spMk id="4" creationId="{7F553069-EBB4-4F98-B0BC-678F31962591}"/>
          </ac:spMkLst>
        </pc:spChg>
        <pc:spChg chg="add del mod">
          <ac:chgData name="Sean Feldman" userId="c0f75423fe67f72e" providerId="LiveId" clId="{159819AE-3381-4CD3-ADA4-EC4C3E111DFA}" dt="2019-12-14T07:02:52.776" v="1903"/>
          <ac:spMkLst>
            <pc:docMk/>
            <pc:sldMk cId="1365533048" sldId="622"/>
            <ac:spMk id="5" creationId="{2B2A0436-D47B-4D28-99A7-8E54185B7D29}"/>
          </ac:spMkLst>
        </pc:spChg>
        <pc:spChg chg="add del mod">
          <ac:chgData name="Sean Feldman" userId="c0f75423fe67f72e" providerId="LiveId" clId="{159819AE-3381-4CD3-ADA4-EC4C3E111DFA}" dt="2019-12-14T07:03:20.615" v="2385"/>
          <ac:spMkLst>
            <pc:docMk/>
            <pc:sldMk cId="1365533048" sldId="622"/>
            <ac:spMk id="6" creationId="{CFA68F18-6B9B-4C58-BDD5-35AAB4DBC00E}"/>
          </ac:spMkLst>
        </pc:spChg>
        <pc:spChg chg="add del mod">
          <ac:chgData name="Sean Feldman" userId="c0f75423fe67f72e" providerId="LiveId" clId="{159819AE-3381-4CD3-ADA4-EC4C3E111DFA}" dt="2019-12-14T07:03:41.357" v="2875"/>
          <ac:spMkLst>
            <pc:docMk/>
            <pc:sldMk cId="1365533048" sldId="622"/>
            <ac:spMk id="7" creationId="{B6456EFA-210E-4297-AFB2-5AC541AAE138}"/>
          </ac:spMkLst>
        </pc:spChg>
        <pc:spChg chg="add del mod">
          <ac:chgData name="Sean Feldman" userId="c0f75423fe67f72e" providerId="LiveId" clId="{159819AE-3381-4CD3-ADA4-EC4C3E111DFA}" dt="2019-12-14T07:03:48.355" v="3275"/>
          <ac:spMkLst>
            <pc:docMk/>
            <pc:sldMk cId="1365533048" sldId="622"/>
            <ac:spMk id="8" creationId="{D60D585A-1CA9-41E1-9BCA-4A5B054AE34E}"/>
          </ac:spMkLst>
        </pc:spChg>
        <pc:spChg chg="add del mod">
          <ac:chgData name="Sean Feldman" userId="c0f75423fe67f72e" providerId="LiveId" clId="{159819AE-3381-4CD3-ADA4-EC4C3E111DFA}" dt="2019-12-14T07:03:52.394" v="3757"/>
          <ac:spMkLst>
            <pc:docMk/>
            <pc:sldMk cId="1365533048" sldId="622"/>
            <ac:spMk id="9" creationId="{2FA07073-CBB6-487E-BF43-B0FB10CF324B}"/>
          </ac:spMkLst>
        </pc:spChg>
        <pc:spChg chg="add del mod">
          <ac:chgData name="Sean Feldman" userId="c0f75423fe67f72e" providerId="LiveId" clId="{159819AE-3381-4CD3-ADA4-EC4C3E111DFA}" dt="2019-12-14T07:04:12.630" v="4157"/>
          <ac:spMkLst>
            <pc:docMk/>
            <pc:sldMk cId="1365533048" sldId="622"/>
            <ac:spMk id="11" creationId="{75833A1E-0DC4-4C63-9B58-70DBAD7830A8}"/>
          </ac:spMkLst>
        </pc:spChg>
        <pc:spChg chg="mod">
          <ac:chgData name="Sean Feldman" userId="c0f75423fe67f72e" providerId="LiveId" clId="{159819AE-3381-4CD3-ADA4-EC4C3E111DFA}" dt="2019-12-14T00:14:56.495" v="661" actId="108"/>
          <ac:spMkLst>
            <pc:docMk/>
            <pc:sldMk cId="1365533048" sldId="622"/>
            <ac:spMk id="13" creationId="{D629F3CD-6F0E-4FC4-83ED-1A24D6FB4EC8}"/>
          </ac:spMkLst>
        </pc:spChg>
        <pc:spChg chg="add mod">
          <ac:chgData name="Sean Feldman" userId="c0f75423fe67f72e" providerId="LiveId" clId="{159819AE-3381-4CD3-ADA4-EC4C3E111DFA}" dt="2019-12-14T00:20:21.563" v="796" actId="20577"/>
          <ac:spMkLst>
            <pc:docMk/>
            <pc:sldMk cId="1365533048" sldId="622"/>
            <ac:spMk id="20" creationId="{B198F87C-EA3B-488D-AF9B-6221DA90A8D4}"/>
          </ac:spMkLst>
        </pc:spChg>
        <pc:spChg chg="add del mod">
          <ac:chgData name="Sean Feldman" userId="c0f75423fe67f72e" providerId="LiveId" clId="{159819AE-3381-4CD3-ADA4-EC4C3E111DFA}" dt="2019-12-14T07:04:47.313" v="4639"/>
          <ac:spMkLst>
            <pc:docMk/>
            <pc:sldMk cId="1365533048" sldId="622"/>
            <ac:spMk id="21" creationId="{A0DDE0BC-1F72-4A86-8F9F-1B6DA46D5181}"/>
          </ac:spMkLst>
        </pc:spChg>
        <pc:spChg chg="add mod">
          <ac:chgData name="Sean Feldman" userId="c0f75423fe67f72e" providerId="LiveId" clId="{159819AE-3381-4CD3-ADA4-EC4C3E111DFA}" dt="2019-12-14T07:04:47.314" v="4642"/>
          <ac:spMkLst>
            <pc:docMk/>
            <pc:sldMk cId="1365533048" sldId="622"/>
            <ac:spMk id="22" creationId="{CB4698CE-BC00-4AC6-ACA7-012BE4FB48CF}"/>
          </ac:spMkLst>
        </pc:spChg>
        <pc:picChg chg="add mod">
          <ac:chgData name="Sean Feldman" userId="c0f75423fe67f72e" providerId="LiveId" clId="{159819AE-3381-4CD3-ADA4-EC4C3E111DFA}" dt="2019-12-14T00:21:20.045" v="805" actId="1036"/>
          <ac:picMkLst>
            <pc:docMk/>
            <pc:sldMk cId="1365533048" sldId="622"/>
            <ac:picMk id="12" creationId="{7A38A7D2-9381-4814-AB86-CF5FB12A9256}"/>
          </ac:picMkLst>
        </pc:picChg>
      </pc:sldChg>
    </pc:docChg>
  </pc:docChgLst>
  <pc:docChgLst>
    <pc:chgData name="Sean Feldman" userId="c0f75423fe67f72e" providerId="LiveId" clId="{EF3C6A27-BE27-4A4F-96D9-B6B7349AEF44}"/>
    <pc:docChg chg="undo custSel addSld delSld modSld sldOrd">
      <pc:chgData name="Sean Feldman" userId="c0f75423fe67f72e" providerId="LiveId" clId="{EF3C6A27-BE27-4A4F-96D9-B6B7349AEF44}" dt="2022-04-05T05:03:23.416" v="3265"/>
      <pc:docMkLst>
        <pc:docMk/>
      </pc:docMkLst>
      <pc:sldChg chg="addSp delSp modSp mod">
        <pc:chgData name="Sean Feldman" userId="c0f75423fe67f72e" providerId="LiveId" clId="{EF3C6A27-BE27-4A4F-96D9-B6B7349AEF44}" dt="2022-04-05T05:01:36.950" v="2696"/>
        <pc:sldMkLst>
          <pc:docMk/>
          <pc:sldMk cId="2289192671" sldId="256"/>
        </pc:sldMkLst>
        <pc:spChg chg="add del mod">
          <ac:chgData name="Sean Feldman" userId="c0f75423fe67f72e" providerId="LiveId" clId="{EF3C6A27-BE27-4A4F-96D9-B6B7349AEF44}" dt="2022-04-05T05:01:12.587" v="2133"/>
          <ac:spMkLst>
            <pc:docMk/>
            <pc:sldMk cId="2289192671" sldId="256"/>
            <ac:spMk id="4" creationId="{18CBE60D-3348-47A1-9604-145AD7F36D7D}"/>
          </ac:spMkLst>
        </pc:spChg>
        <pc:spChg chg="add del mod">
          <ac:chgData name="Sean Feldman" userId="c0f75423fe67f72e" providerId="LiveId" clId="{EF3C6A27-BE27-4A4F-96D9-B6B7349AEF44}" dt="2022-04-05T05:01:36.949" v="2693"/>
          <ac:spMkLst>
            <pc:docMk/>
            <pc:sldMk cId="2289192671" sldId="256"/>
            <ac:spMk id="5" creationId="{68C19E39-40DE-432A-AE42-370BF084996D}"/>
          </ac:spMkLst>
        </pc:spChg>
        <pc:spChg chg="add mod">
          <ac:chgData name="Sean Feldman" userId="c0f75423fe67f72e" providerId="LiveId" clId="{EF3C6A27-BE27-4A4F-96D9-B6B7349AEF44}" dt="2022-04-05T05:01:36.950" v="2696"/>
          <ac:spMkLst>
            <pc:docMk/>
            <pc:sldMk cId="2289192671" sldId="256"/>
            <ac:spMk id="6" creationId="{8ECD4B82-B08B-4E10-9AC7-8621122115F2}"/>
          </ac:spMkLst>
        </pc:spChg>
        <pc:spChg chg="del">
          <ac:chgData name="Sean Feldman" userId="c0f75423fe67f72e" providerId="LiveId" clId="{EF3C6A27-BE27-4A4F-96D9-B6B7349AEF44}" dt="2022-04-05T05:00:23.561" v="1603"/>
          <ac:spMkLst>
            <pc:docMk/>
            <pc:sldMk cId="2289192671" sldId="256"/>
            <ac:spMk id="12" creationId="{ADE011DC-EB7B-4D53-8CD7-D2F335E5A331}"/>
          </ac:spMkLst>
        </pc:spChg>
      </pc:sldChg>
      <pc:sldChg chg="addSp delSp modSp mod">
        <pc:chgData name="Sean Feldman" userId="c0f75423fe67f72e" providerId="LiveId" clId="{EF3C6A27-BE27-4A4F-96D9-B6B7349AEF44}" dt="2022-04-05T05:01:36.951" v="2701"/>
        <pc:sldMkLst>
          <pc:docMk/>
          <pc:sldMk cId="2720476520" sldId="257"/>
        </pc:sldMkLst>
        <pc:spChg chg="add del mod">
          <ac:chgData name="Sean Feldman" userId="c0f75423fe67f72e" providerId="LiveId" clId="{EF3C6A27-BE27-4A4F-96D9-B6B7349AEF44}" dt="2022-04-05T05:01:12.588" v="2138"/>
          <ac:spMkLst>
            <pc:docMk/>
            <pc:sldMk cId="2720476520" sldId="257"/>
            <ac:spMk id="16" creationId="{E917A68A-8655-4FF9-9C12-1A33B6B4EBB4}"/>
          </ac:spMkLst>
        </pc:spChg>
        <pc:spChg chg="add del mod">
          <ac:chgData name="Sean Feldman" userId="c0f75423fe67f72e" providerId="LiveId" clId="{EF3C6A27-BE27-4A4F-96D9-B6B7349AEF44}" dt="2022-04-05T05:01:36.950" v="2698"/>
          <ac:spMkLst>
            <pc:docMk/>
            <pc:sldMk cId="2720476520" sldId="257"/>
            <ac:spMk id="17" creationId="{6BAD0A6C-0394-47F3-8504-0B932BFC7A6D}"/>
          </ac:spMkLst>
        </pc:spChg>
        <pc:spChg chg="add mod">
          <ac:chgData name="Sean Feldman" userId="c0f75423fe67f72e" providerId="LiveId" clId="{EF3C6A27-BE27-4A4F-96D9-B6B7349AEF44}" dt="2022-04-05T05:01:36.951" v="2701"/>
          <ac:spMkLst>
            <pc:docMk/>
            <pc:sldMk cId="2720476520" sldId="257"/>
            <ac:spMk id="18" creationId="{9DB99619-E246-4CEF-A4DD-BA14BE2867A7}"/>
          </ac:spMkLst>
        </pc:spChg>
        <pc:spChg chg="del">
          <ac:chgData name="Sean Feldman" userId="c0f75423fe67f72e" providerId="LiveId" clId="{EF3C6A27-BE27-4A4F-96D9-B6B7349AEF44}" dt="2022-04-05T05:00:23.565" v="1608"/>
          <ac:spMkLst>
            <pc:docMk/>
            <pc:sldMk cId="2720476520" sldId="257"/>
            <ac:spMk id="30" creationId="{238DC8A5-51AF-43D8-AB5C-5AF26430E731}"/>
          </ac:spMkLst>
        </pc:spChg>
      </pc:sldChg>
      <pc:sldChg chg="addSp delSp modSp mod">
        <pc:chgData name="Sean Feldman" userId="c0f75423fe67f72e" providerId="LiveId" clId="{EF3C6A27-BE27-4A4F-96D9-B6B7349AEF44}" dt="2022-04-05T05:01:36.951" v="2706"/>
        <pc:sldMkLst>
          <pc:docMk/>
          <pc:sldMk cId="1697158705" sldId="258"/>
        </pc:sldMkLst>
        <pc:spChg chg="add del mod">
          <ac:chgData name="Sean Feldman" userId="c0f75423fe67f72e" providerId="LiveId" clId="{EF3C6A27-BE27-4A4F-96D9-B6B7349AEF44}" dt="2022-04-05T05:01:12.588" v="2143"/>
          <ac:spMkLst>
            <pc:docMk/>
            <pc:sldMk cId="1697158705" sldId="258"/>
            <ac:spMk id="10" creationId="{86DC0F34-190D-47AF-B09B-05F10C3C68E6}"/>
          </ac:spMkLst>
        </pc:spChg>
        <pc:spChg chg="add del mod">
          <ac:chgData name="Sean Feldman" userId="c0f75423fe67f72e" providerId="LiveId" clId="{EF3C6A27-BE27-4A4F-96D9-B6B7349AEF44}" dt="2022-04-05T05:01:36.951" v="2703"/>
          <ac:spMkLst>
            <pc:docMk/>
            <pc:sldMk cId="1697158705" sldId="258"/>
            <ac:spMk id="11" creationId="{CE0C1533-E714-4E45-9EB1-EE16711A5951}"/>
          </ac:spMkLst>
        </pc:spChg>
        <pc:spChg chg="add mod">
          <ac:chgData name="Sean Feldman" userId="c0f75423fe67f72e" providerId="LiveId" clId="{EF3C6A27-BE27-4A4F-96D9-B6B7349AEF44}" dt="2022-04-05T05:01:36.951" v="2706"/>
          <ac:spMkLst>
            <pc:docMk/>
            <pc:sldMk cId="1697158705" sldId="258"/>
            <ac:spMk id="12" creationId="{F5CF112E-52FB-4D69-828F-FF0401CE5FF4}"/>
          </ac:spMkLst>
        </pc:spChg>
        <pc:spChg chg="del">
          <ac:chgData name="Sean Feldman" userId="c0f75423fe67f72e" providerId="LiveId" clId="{EF3C6A27-BE27-4A4F-96D9-B6B7349AEF44}" dt="2022-04-05T05:00:23.567" v="1613"/>
          <ac:spMkLst>
            <pc:docMk/>
            <pc:sldMk cId="1697158705" sldId="258"/>
            <ac:spMk id="18" creationId="{9BBA9C62-BC54-4004-A5FB-AE0F14E32809}"/>
          </ac:spMkLst>
        </pc:spChg>
      </pc:sldChg>
      <pc:sldChg chg="addSp delSp modSp mod">
        <pc:chgData name="Sean Feldman" userId="c0f75423fe67f72e" providerId="LiveId" clId="{EF3C6A27-BE27-4A4F-96D9-B6B7349AEF44}" dt="2022-04-05T05:01:36.953" v="2716"/>
        <pc:sldMkLst>
          <pc:docMk/>
          <pc:sldMk cId="2397780531" sldId="259"/>
        </pc:sldMkLst>
        <pc:spChg chg="add del mod">
          <ac:chgData name="Sean Feldman" userId="c0f75423fe67f72e" providerId="LiveId" clId="{EF3C6A27-BE27-4A4F-96D9-B6B7349AEF44}" dt="2022-04-05T05:01:12.590" v="2153"/>
          <ac:spMkLst>
            <pc:docMk/>
            <pc:sldMk cId="2397780531" sldId="259"/>
            <ac:spMk id="3" creationId="{FBFF71AE-8EC8-4C55-BB8B-101F545173B4}"/>
          </ac:spMkLst>
        </pc:spChg>
        <pc:spChg chg="add del mod">
          <ac:chgData name="Sean Feldman" userId="c0f75423fe67f72e" providerId="LiveId" clId="{EF3C6A27-BE27-4A4F-96D9-B6B7349AEF44}" dt="2022-04-05T05:01:36.952" v="2713"/>
          <ac:spMkLst>
            <pc:docMk/>
            <pc:sldMk cId="2397780531" sldId="259"/>
            <ac:spMk id="5" creationId="{85E8ACE1-127B-4B87-A286-2E953AD89E9A}"/>
          </ac:spMkLst>
        </pc:spChg>
        <pc:spChg chg="add mod">
          <ac:chgData name="Sean Feldman" userId="c0f75423fe67f72e" providerId="LiveId" clId="{EF3C6A27-BE27-4A4F-96D9-B6B7349AEF44}" dt="2022-04-05T05:01:36.953" v="2716"/>
          <ac:spMkLst>
            <pc:docMk/>
            <pc:sldMk cId="2397780531" sldId="259"/>
            <ac:spMk id="6" creationId="{F27CC1E8-E152-4EA9-9A32-CA027A4BB395}"/>
          </ac:spMkLst>
        </pc:spChg>
        <pc:spChg chg="del">
          <ac:chgData name="Sean Feldman" userId="c0f75423fe67f72e" providerId="LiveId" clId="{EF3C6A27-BE27-4A4F-96D9-B6B7349AEF44}" dt="2022-04-05T05:00:23.571" v="1623"/>
          <ac:spMkLst>
            <pc:docMk/>
            <pc:sldMk cId="2397780531" sldId="259"/>
            <ac:spMk id="12" creationId="{05D66086-15E9-458A-B854-473C5B3D1281}"/>
          </ac:spMkLst>
        </pc:spChg>
      </pc:sldChg>
      <pc:sldChg chg="addSp delSp modSp mod">
        <pc:chgData name="Sean Feldman" userId="c0f75423fe67f72e" providerId="LiveId" clId="{EF3C6A27-BE27-4A4F-96D9-B6B7349AEF44}" dt="2022-04-05T05:01:36.952" v="2711"/>
        <pc:sldMkLst>
          <pc:docMk/>
          <pc:sldMk cId="499890737" sldId="260"/>
        </pc:sldMkLst>
        <pc:spChg chg="add del mod">
          <ac:chgData name="Sean Feldman" userId="c0f75423fe67f72e" providerId="LiveId" clId="{EF3C6A27-BE27-4A4F-96D9-B6B7349AEF44}" dt="2022-04-05T05:01:12.589" v="2148"/>
          <ac:spMkLst>
            <pc:docMk/>
            <pc:sldMk cId="499890737" sldId="260"/>
            <ac:spMk id="3" creationId="{2C58227D-981E-4E57-9BE2-BD623975D8F0}"/>
          </ac:spMkLst>
        </pc:spChg>
        <pc:spChg chg="add del mod">
          <ac:chgData name="Sean Feldman" userId="c0f75423fe67f72e" providerId="LiveId" clId="{EF3C6A27-BE27-4A4F-96D9-B6B7349AEF44}" dt="2022-04-05T05:01:36.952" v="2708"/>
          <ac:spMkLst>
            <pc:docMk/>
            <pc:sldMk cId="499890737" sldId="260"/>
            <ac:spMk id="4" creationId="{B5F23B95-3FB3-42EE-9BC6-AA1D36FD5D8C}"/>
          </ac:spMkLst>
        </pc:spChg>
        <pc:spChg chg="add mod">
          <ac:chgData name="Sean Feldman" userId="c0f75423fe67f72e" providerId="LiveId" clId="{EF3C6A27-BE27-4A4F-96D9-B6B7349AEF44}" dt="2022-04-05T05:01:36.952" v="2711"/>
          <ac:spMkLst>
            <pc:docMk/>
            <pc:sldMk cId="499890737" sldId="260"/>
            <ac:spMk id="5" creationId="{C83FB976-0BEF-4BED-AC99-EEB29C151E46}"/>
          </ac:spMkLst>
        </pc:spChg>
        <pc:spChg chg="del">
          <ac:chgData name="Sean Feldman" userId="c0f75423fe67f72e" providerId="LiveId" clId="{EF3C6A27-BE27-4A4F-96D9-B6B7349AEF44}" dt="2022-04-05T05:00:23.569" v="1618"/>
          <ac:spMkLst>
            <pc:docMk/>
            <pc:sldMk cId="499890737" sldId="260"/>
            <ac:spMk id="18" creationId="{5071A553-682B-4A0A-B7CE-8B7B3C07C3CE}"/>
          </ac:spMkLst>
        </pc:spChg>
      </pc:sldChg>
      <pc:sldChg chg="addSp delSp modSp add del mod">
        <pc:chgData name="Sean Feldman" userId="c0f75423fe67f72e" providerId="LiveId" clId="{EF3C6A27-BE27-4A4F-96D9-B6B7349AEF44}" dt="2022-04-05T05:01:36.954" v="2721"/>
        <pc:sldMkLst>
          <pc:docMk/>
          <pc:sldMk cId="3509871313" sldId="261"/>
        </pc:sldMkLst>
        <pc:spChg chg="add del mod">
          <ac:chgData name="Sean Feldman" userId="c0f75423fe67f72e" providerId="LiveId" clId="{EF3C6A27-BE27-4A4F-96D9-B6B7349AEF44}" dt="2022-04-05T05:01:12.591" v="2158"/>
          <ac:spMkLst>
            <pc:docMk/>
            <pc:sldMk cId="3509871313" sldId="261"/>
            <ac:spMk id="2" creationId="{B5C14313-1D3D-40E2-A095-32DD68471CBB}"/>
          </ac:spMkLst>
        </pc:spChg>
        <pc:spChg chg="add del mod">
          <ac:chgData name="Sean Feldman" userId="c0f75423fe67f72e" providerId="LiveId" clId="{EF3C6A27-BE27-4A4F-96D9-B6B7349AEF44}" dt="2022-04-05T05:01:36.953" v="2718"/>
          <ac:spMkLst>
            <pc:docMk/>
            <pc:sldMk cId="3509871313" sldId="261"/>
            <ac:spMk id="3" creationId="{C36ECF5E-4E25-4DC0-9093-75923E92EE73}"/>
          </ac:spMkLst>
        </pc:spChg>
        <pc:spChg chg="add mod">
          <ac:chgData name="Sean Feldman" userId="c0f75423fe67f72e" providerId="LiveId" clId="{EF3C6A27-BE27-4A4F-96D9-B6B7349AEF44}" dt="2022-04-05T05:01:36.954" v="2721"/>
          <ac:spMkLst>
            <pc:docMk/>
            <pc:sldMk cId="3509871313" sldId="261"/>
            <ac:spMk id="5" creationId="{4438E571-3314-463F-A361-FE3FB0674594}"/>
          </ac:spMkLst>
        </pc:spChg>
        <pc:spChg chg="del">
          <ac:chgData name="Sean Feldman" userId="c0f75423fe67f72e" providerId="LiveId" clId="{EF3C6A27-BE27-4A4F-96D9-B6B7349AEF44}" dt="2022-04-05T05:00:23.572" v="1628"/>
          <ac:spMkLst>
            <pc:docMk/>
            <pc:sldMk cId="3509871313" sldId="261"/>
            <ac:spMk id="11" creationId="{6353C16B-2F58-4B12-9DE0-50DE1FB80EC9}"/>
          </ac:spMkLst>
        </pc:spChg>
        <pc:picChg chg="del">
          <ac:chgData name="Sean Feldman" userId="c0f75423fe67f72e" providerId="LiveId" clId="{EF3C6A27-BE27-4A4F-96D9-B6B7349AEF44}" dt="2022-04-03T22:34:35.215" v="2" actId="478"/>
          <ac:picMkLst>
            <pc:docMk/>
            <pc:sldMk cId="3509871313" sldId="261"/>
            <ac:picMk id="2" creationId="{B7F84CF3-60B7-4AC0-9ECA-131AE8996B2C}"/>
          </ac:picMkLst>
        </pc:picChg>
        <pc:picChg chg="add mod">
          <ac:chgData name="Sean Feldman" userId="c0f75423fe67f72e" providerId="LiveId" clId="{EF3C6A27-BE27-4A4F-96D9-B6B7349AEF44}" dt="2022-04-03T22:34:44.726" v="4" actId="1076"/>
          <ac:picMkLst>
            <pc:docMk/>
            <pc:sldMk cId="3509871313" sldId="261"/>
            <ac:picMk id="4" creationId="{AD303B31-FE62-412A-AEC6-2528B50666CE}"/>
          </ac:picMkLst>
        </pc:picChg>
      </pc:sldChg>
      <pc:sldChg chg="addSp delSp modSp mod modAnim">
        <pc:chgData name="Sean Feldman" userId="c0f75423fe67f72e" providerId="LiveId" clId="{EF3C6A27-BE27-4A4F-96D9-B6B7349AEF44}" dt="2022-04-05T05:01:36.955" v="2726"/>
        <pc:sldMkLst>
          <pc:docMk/>
          <pc:sldMk cId="4279211630" sldId="262"/>
        </pc:sldMkLst>
        <pc:spChg chg="add del mod">
          <ac:chgData name="Sean Feldman" userId="c0f75423fe67f72e" providerId="LiveId" clId="{EF3C6A27-BE27-4A4F-96D9-B6B7349AEF44}" dt="2022-04-05T05:01:12.592" v="2163"/>
          <ac:spMkLst>
            <pc:docMk/>
            <pc:sldMk cId="4279211630" sldId="262"/>
            <ac:spMk id="5" creationId="{9A12FAF5-347C-4DF3-A3A6-ABD7129E7907}"/>
          </ac:spMkLst>
        </pc:spChg>
        <pc:spChg chg="add del mod">
          <ac:chgData name="Sean Feldman" userId="c0f75423fe67f72e" providerId="LiveId" clId="{EF3C6A27-BE27-4A4F-96D9-B6B7349AEF44}" dt="2022-04-05T05:01:36.954" v="2723"/>
          <ac:spMkLst>
            <pc:docMk/>
            <pc:sldMk cId="4279211630" sldId="262"/>
            <ac:spMk id="9" creationId="{DCFCAD50-8425-4689-98DE-5AFD428193B4}"/>
          </ac:spMkLst>
        </pc:spChg>
        <pc:spChg chg="add mod">
          <ac:chgData name="Sean Feldman" userId="c0f75423fe67f72e" providerId="LiveId" clId="{EF3C6A27-BE27-4A4F-96D9-B6B7349AEF44}" dt="2022-04-05T05:01:36.955" v="2726"/>
          <ac:spMkLst>
            <pc:docMk/>
            <pc:sldMk cId="4279211630" sldId="262"/>
            <ac:spMk id="10" creationId="{1C79C434-E163-462B-B9F0-70607AC801C3}"/>
          </ac:spMkLst>
        </pc:spChg>
        <pc:spChg chg="del">
          <ac:chgData name="Sean Feldman" userId="c0f75423fe67f72e" providerId="LiveId" clId="{EF3C6A27-BE27-4A4F-96D9-B6B7349AEF44}" dt="2022-04-05T05:00:23.574" v="1633"/>
          <ac:spMkLst>
            <pc:docMk/>
            <pc:sldMk cId="4279211630" sldId="262"/>
            <ac:spMk id="16" creationId="{911F46F0-2258-4DA7-A008-3C4F595BA16E}"/>
          </ac:spMkLst>
        </pc:spChg>
        <pc:picChg chg="add del">
          <ac:chgData name="Sean Feldman" userId="c0f75423fe67f72e" providerId="LiveId" clId="{EF3C6A27-BE27-4A4F-96D9-B6B7349AEF44}" dt="2022-04-03T22:35:14.150" v="7" actId="478"/>
          <ac:picMkLst>
            <pc:docMk/>
            <pc:sldMk cId="4279211630" sldId="262"/>
            <ac:picMk id="15362" creationId="{3C6EBFE1-B372-4AE4-998B-D46D4EEE3DA5}"/>
          </ac:picMkLst>
        </pc:picChg>
      </pc:sldChg>
      <pc:sldChg chg="addSp delSp modSp mod delAnim modAnim">
        <pc:chgData name="Sean Feldman" userId="c0f75423fe67f72e" providerId="LiveId" clId="{EF3C6A27-BE27-4A4F-96D9-B6B7349AEF44}" dt="2022-04-05T05:01:36.956" v="2731"/>
        <pc:sldMkLst>
          <pc:docMk/>
          <pc:sldMk cId="2742703165" sldId="263"/>
        </pc:sldMkLst>
        <pc:spChg chg="add del mod">
          <ac:chgData name="Sean Feldman" userId="c0f75423fe67f72e" providerId="LiveId" clId="{EF3C6A27-BE27-4A4F-96D9-B6B7349AEF44}" dt="2022-04-05T05:01:12.592" v="2168"/>
          <ac:spMkLst>
            <pc:docMk/>
            <pc:sldMk cId="2742703165" sldId="263"/>
            <ac:spMk id="2" creationId="{0B2EF7EA-7D68-45E3-8E7D-10C5DC931273}"/>
          </ac:spMkLst>
        </pc:spChg>
        <pc:spChg chg="add del mod">
          <ac:chgData name="Sean Feldman" userId="c0f75423fe67f72e" providerId="LiveId" clId="{EF3C6A27-BE27-4A4F-96D9-B6B7349AEF44}" dt="2022-04-05T05:01:36.955" v="2728"/>
          <ac:spMkLst>
            <pc:docMk/>
            <pc:sldMk cId="2742703165" sldId="263"/>
            <ac:spMk id="3" creationId="{B21FCAAF-E990-4D88-BC88-50005D17C755}"/>
          </ac:spMkLst>
        </pc:spChg>
        <pc:spChg chg="add mod">
          <ac:chgData name="Sean Feldman" userId="c0f75423fe67f72e" providerId="LiveId" clId="{EF3C6A27-BE27-4A4F-96D9-B6B7349AEF44}" dt="2022-04-05T05:01:36.956" v="2731"/>
          <ac:spMkLst>
            <pc:docMk/>
            <pc:sldMk cId="2742703165" sldId="263"/>
            <ac:spMk id="5" creationId="{79764EE1-7710-4ECB-BB56-E8D93EA4C3BF}"/>
          </ac:spMkLst>
        </pc:spChg>
        <pc:spChg chg="del mod">
          <ac:chgData name="Sean Feldman" userId="c0f75423fe67f72e" providerId="LiveId" clId="{EF3C6A27-BE27-4A4F-96D9-B6B7349AEF44}" dt="2022-04-03T22:35:30.741" v="10"/>
          <ac:spMkLst>
            <pc:docMk/>
            <pc:sldMk cId="2742703165" sldId="263"/>
            <ac:spMk id="12" creationId="{C1ED6AE7-0AF0-43C6-A7F9-FCC9A80DC7F5}"/>
          </ac:spMkLst>
        </pc:spChg>
        <pc:spChg chg="del">
          <ac:chgData name="Sean Feldman" userId="c0f75423fe67f72e" providerId="LiveId" clId="{EF3C6A27-BE27-4A4F-96D9-B6B7349AEF44}" dt="2022-04-03T22:35:44.335" v="11" actId="478"/>
          <ac:spMkLst>
            <pc:docMk/>
            <pc:sldMk cId="2742703165" sldId="263"/>
            <ac:spMk id="13" creationId="{D1B8248B-13E8-441A-9702-00703E94B3B8}"/>
          </ac:spMkLst>
        </pc:spChg>
        <pc:spChg chg="del">
          <ac:chgData name="Sean Feldman" userId="c0f75423fe67f72e" providerId="LiveId" clId="{EF3C6A27-BE27-4A4F-96D9-B6B7349AEF44}" dt="2022-04-05T05:00:23.574" v="1638"/>
          <ac:spMkLst>
            <pc:docMk/>
            <pc:sldMk cId="2742703165" sldId="263"/>
            <ac:spMk id="15" creationId="{42F88F40-B375-490C-A237-D38AD954F2AF}"/>
          </ac:spMkLst>
        </pc:spChg>
        <pc:picChg chg="add del mod">
          <ac:chgData name="Sean Feldman" userId="c0f75423fe67f72e" providerId="LiveId" clId="{EF3C6A27-BE27-4A4F-96D9-B6B7349AEF44}" dt="2022-04-03T22:36:51.462" v="19" actId="478"/>
          <ac:picMkLst>
            <pc:docMk/>
            <pc:sldMk cId="2742703165" sldId="263"/>
            <ac:picMk id="2" creationId="{FDDB3E32-77CA-4C57-AD51-0557B334BF19}"/>
          </ac:picMkLst>
        </pc:picChg>
        <pc:picChg chg="add">
          <ac:chgData name="Sean Feldman" userId="c0f75423fe67f72e" providerId="LiveId" clId="{EF3C6A27-BE27-4A4F-96D9-B6B7349AEF44}" dt="2022-04-03T22:37:01.491" v="24" actId="22"/>
          <ac:picMkLst>
            <pc:docMk/>
            <pc:sldMk cId="2742703165" sldId="263"/>
            <ac:picMk id="4" creationId="{3CF33B87-F5C4-4464-956E-0C3A1620C8A8}"/>
          </ac:picMkLst>
        </pc:picChg>
        <pc:picChg chg="del mod">
          <ac:chgData name="Sean Feldman" userId="c0f75423fe67f72e" providerId="LiveId" clId="{EF3C6A27-BE27-4A4F-96D9-B6B7349AEF44}" dt="2022-04-03T22:37:38.565" v="30" actId="478"/>
          <ac:picMkLst>
            <pc:docMk/>
            <pc:sldMk cId="2742703165" sldId="263"/>
            <ac:picMk id="6" creationId="{E3721C01-DE9B-4972-B0A3-C43E74523A7C}"/>
          </ac:picMkLst>
        </pc:picChg>
        <pc:picChg chg="del mod ord">
          <ac:chgData name="Sean Feldman" userId="c0f75423fe67f72e" providerId="LiveId" clId="{EF3C6A27-BE27-4A4F-96D9-B6B7349AEF44}" dt="2022-04-03T22:37:38.565" v="30" actId="478"/>
          <ac:picMkLst>
            <pc:docMk/>
            <pc:sldMk cId="2742703165" sldId="263"/>
            <ac:picMk id="9" creationId="{BFEA759B-20CA-4652-B153-CF641615214A}"/>
          </ac:picMkLst>
        </pc:picChg>
        <pc:picChg chg="del">
          <ac:chgData name="Sean Feldman" userId="c0f75423fe67f72e" providerId="LiveId" clId="{EF3C6A27-BE27-4A4F-96D9-B6B7349AEF44}" dt="2022-04-03T22:36:53.767" v="20" actId="478"/>
          <ac:picMkLst>
            <pc:docMk/>
            <pc:sldMk cId="2742703165" sldId="263"/>
            <ac:picMk id="11" creationId="{56F4A560-C1BA-4B37-B4A8-F725F6B0D335}"/>
          </ac:picMkLst>
        </pc:picChg>
        <pc:picChg chg="mod">
          <ac:chgData name="Sean Feldman" userId="c0f75423fe67f72e" providerId="LiveId" clId="{EF3C6A27-BE27-4A4F-96D9-B6B7349AEF44}" dt="2022-04-03T22:37:05.350" v="25" actId="166"/>
          <ac:picMkLst>
            <pc:docMk/>
            <pc:sldMk cId="2742703165" sldId="263"/>
            <ac:picMk id="1026" creationId="{07D8A092-0D22-4C7D-844E-7FA26A2CECA3}"/>
          </ac:picMkLst>
        </pc:picChg>
      </pc:sldChg>
      <pc:sldChg chg="addSp delSp modSp mod">
        <pc:chgData name="Sean Feldman" userId="c0f75423fe67f72e" providerId="LiveId" clId="{EF3C6A27-BE27-4A4F-96D9-B6B7349AEF44}" dt="2022-04-05T05:01:36.957" v="2736"/>
        <pc:sldMkLst>
          <pc:docMk/>
          <pc:sldMk cId="3106064596" sldId="493"/>
        </pc:sldMkLst>
        <pc:spChg chg="add del mod">
          <ac:chgData name="Sean Feldman" userId="c0f75423fe67f72e" providerId="LiveId" clId="{EF3C6A27-BE27-4A4F-96D9-B6B7349AEF44}" dt="2022-04-05T05:01:12.593" v="2173"/>
          <ac:spMkLst>
            <pc:docMk/>
            <pc:sldMk cId="3106064596" sldId="493"/>
            <ac:spMk id="3" creationId="{B74E3937-D864-4432-A082-93D68D18FD1E}"/>
          </ac:spMkLst>
        </pc:spChg>
        <pc:spChg chg="add del mod">
          <ac:chgData name="Sean Feldman" userId="c0f75423fe67f72e" providerId="LiveId" clId="{EF3C6A27-BE27-4A4F-96D9-B6B7349AEF44}" dt="2022-04-05T05:01:36.956" v="2733"/>
          <ac:spMkLst>
            <pc:docMk/>
            <pc:sldMk cId="3106064596" sldId="493"/>
            <ac:spMk id="4" creationId="{6B147971-0969-4EB0-9F7C-6B53118EF351}"/>
          </ac:spMkLst>
        </pc:spChg>
        <pc:spChg chg="add mod">
          <ac:chgData name="Sean Feldman" userId="c0f75423fe67f72e" providerId="LiveId" clId="{EF3C6A27-BE27-4A4F-96D9-B6B7349AEF44}" dt="2022-04-05T05:01:36.957" v="2736"/>
          <ac:spMkLst>
            <pc:docMk/>
            <pc:sldMk cId="3106064596" sldId="493"/>
            <ac:spMk id="5" creationId="{7149A8E3-A9A2-4BC8-B0C0-D0675652CB99}"/>
          </ac:spMkLst>
        </pc:spChg>
        <pc:spChg chg="del">
          <ac:chgData name="Sean Feldman" userId="c0f75423fe67f72e" providerId="LiveId" clId="{EF3C6A27-BE27-4A4F-96D9-B6B7349AEF44}" dt="2022-04-05T05:00:23.575" v="1643"/>
          <ac:spMkLst>
            <pc:docMk/>
            <pc:sldMk cId="3106064596" sldId="493"/>
            <ac:spMk id="11" creationId="{E49CBBD3-E8F5-4A42-8645-B92C063F5321}"/>
          </ac:spMkLst>
        </pc:spChg>
      </pc:sldChg>
      <pc:sldChg chg="addSp delSp modSp mod">
        <pc:chgData name="Sean Feldman" userId="c0f75423fe67f72e" providerId="LiveId" clId="{EF3C6A27-BE27-4A4F-96D9-B6B7349AEF44}" dt="2022-04-05T05:01:36.958" v="2741"/>
        <pc:sldMkLst>
          <pc:docMk/>
          <pc:sldMk cId="2862333529" sldId="502"/>
        </pc:sldMkLst>
        <pc:spChg chg="add del mod">
          <ac:chgData name="Sean Feldman" userId="c0f75423fe67f72e" providerId="LiveId" clId="{EF3C6A27-BE27-4A4F-96D9-B6B7349AEF44}" dt="2022-04-05T05:01:12.594" v="2178"/>
          <ac:spMkLst>
            <pc:docMk/>
            <pc:sldMk cId="2862333529" sldId="502"/>
            <ac:spMk id="6" creationId="{7CFD9589-804E-4882-89B7-24331190E808}"/>
          </ac:spMkLst>
        </pc:spChg>
        <pc:spChg chg="add del mod">
          <ac:chgData name="Sean Feldman" userId="c0f75423fe67f72e" providerId="LiveId" clId="{EF3C6A27-BE27-4A4F-96D9-B6B7349AEF44}" dt="2022-04-05T05:01:36.957" v="2738"/>
          <ac:spMkLst>
            <pc:docMk/>
            <pc:sldMk cId="2862333529" sldId="502"/>
            <ac:spMk id="7" creationId="{EE730396-8D9C-40D9-A3E7-EAE85D059E23}"/>
          </ac:spMkLst>
        </pc:spChg>
        <pc:spChg chg="add mod">
          <ac:chgData name="Sean Feldman" userId="c0f75423fe67f72e" providerId="LiveId" clId="{EF3C6A27-BE27-4A4F-96D9-B6B7349AEF44}" dt="2022-04-05T05:01:36.958" v="2741"/>
          <ac:spMkLst>
            <pc:docMk/>
            <pc:sldMk cId="2862333529" sldId="502"/>
            <ac:spMk id="8" creationId="{5728ADC4-F4B6-4137-9F5C-87A04BF4B881}"/>
          </ac:spMkLst>
        </pc:spChg>
        <pc:spChg chg="del">
          <ac:chgData name="Sean Feldman" userId="c0f75423fe67f72e" providerId="LiveId" clId="{EF3C6A27-BE27-4A4F-96D9-B6B7349AEF44}" dt="2022-04-05T05:00:23.576" v="1648"/>
          <ac:spMkLst>
            <pc:docMk/>
            <pc:sldMk cId="2862333529" sldId="502"/>
            <ac:spMk id="14" creationId="{A91033BC-8CF1-4571-B13D-9CAA46F230DF}"/>
          </ac:spMkLst>
        </pc:spChg>
      </pc:sldChg>
      <pc:sldChg chg="addSp delSp modSp mod">
        <pc:chgData name="Sean Feldman" userId="c0f75423fe67f72e" providerId="LiveId" clId="{EF3C6A27-BE27-4A4F-96D9-B6B7349AEF44}" dt="2022-04-05T05:01:36.958" v="2746"/>
        <pc:sldMkLst>
          <pc:docMk/>
          <pc:sldMk cId="2481895496" sldId="503"/>
        </pc:sldMkLst>
        <pc:spChg chg="add del mod">
          <ac:chgData name="Sean Feldman" userId="c0f75423fe67f72e" providerId="LiveId" clId="{EF3C6A27-BE27-4A4F-96D9-B6B7349AEF44}" dt="2022-04-05T05:01:12.595" v="2183"/>
          <ac:spMkLst>
            <pc:docMk/>
            <pc:sldMk cId="2481895496" sldId="503"/>
            <ac:spMk id="4" creationId="{198571C1-F362-4F8A-A362-AAA9A01081BB}"/>
          </ac:spMkLst>
        </pc:spChg>
        <pc:spChg chg="add del mod">
          <ac:chgData name="Sean Feldman" userId="c0f75423fe67f72e" providerId="LiveId" clId="{EF3C6A27-BE27-4A4F-96D9-B6B7349AEF44}" dt="2022-04-05T05:01:36.958" v="2743"/>
          <ac:spMkLst>
            <pc:docMk/>
            <pc:sldMk cId="2481895496" sldId="503"/>
            <ac:spMk id="5" creationId="{F1BA308B-60B2-4CA9-9379-BBCAE0AE96DB}"/>
          </ac:spMkLst>
        </pc:spChg>
        <pc:spChg chg="add mod">
          <ac:chgData name="Sean Feldman" userId="c0f75423fe67f72e" providerId="LiveId" clId="{EF3C6A27-BE27-4A4F-96D9-B6B7349AEF44}" dt="2022-04-05T05:01:36.958" v="2746"/>
          <ac:spMkLst>
            <pc:docMk/>
            <pc:sldMk cId="2481895496" sldId="503"/>
            <ac:spMk id="6" creationId="{BD0AE25C-6684-4BCC-84D1-FF20C119280B}"/>
          </ac:spMkLst>
        </pc:spChg>
        <pc:spChg chg="del">
          <ac:chgData name="Sean Feldman" userId="c0f75423fe67f72e" providerId="LiveId" clId="{EF3C6A27-BE27-4A4F-96D9-B6B7349AEF44}" dt="2022-04-05T05:00:23.577" v="1653"/>
          <ac:spMkLst>
            <pc:docMk/>
            <pc:sldMk cId="2481895496" sldId="503"/>
            <ac:spMk id="12" creationId="{6A3CDF27-DBDF-4947-8D8D-67CB4E16FD7B}"/>
          </ac:spMkLst>
        </pc:spChg>
      </pc:sldChg>
      <pc:sldChg chg="addSp delSp modSp mod">
        <pc:chgData name="Sean Feldman" userId="c0f75423fe67f72e" providerId="LiveId" clId="{EF3C6A27-BE27-4A4F-96D9-B6B7349AEF44}" dt="2022-04-05T05:01:36.960" v="2756"/>
        <pc:sldMkLst>
          <pc:docMk/>
          <pc:sldMk cId="2023570257" sldId="504"/>
        </pc:sldMkLst>
        <pc:spChg chg="add del mod">
          <ac:chgData name="Sean Feldman" userId="c0f75423fe67f72e" providerId="LiveId" clId="{EF3C6A27-BE27-4A4F-96D9-B6B7349AEF44}" dt="2022-04-05T05:01:12.597" v="2193"/>
          <ac:spMkLst>
            <pc:docMk/>
            <pc:sldMk cId="2023570257" sldId="504"/>
            <ac:spMk id="4" creationId="{984FDFC9-11BD-4577-84FF-46EB35A674CF}"/>
          </ac:spMkLst>
        </pc:spChg>
        <pc:spChg chg="add del mod">
          <ac:chgData name="Sean Feldman" userId="c0f75423fe67f72e" providerId="LiveId" clId="{EF3C6A27-BE27-4A4F-96D9-B6B7349AEF44}" dt="2022-04-05T05:01:36.960" v="2753"/>
          <ac:spMkLst>
            <pc:docMk/>
            <pc:sldMk cId="2023570257" sldId="504"/>
            <ac:spMk id="5" creationId="{713F875B-D96C-4BDE-8DF2-7C416AEBB4FE}"/>
          </ac:spMkLst>
        </pc:spChg>
        <pc:spChg chg="add mod">
          <ac:chgData name="Sean Feldman" userId="c0f75423fe67f72e" providerId="LiveId" clId="{EF3C6A27-BE27-4A4F-96D9-B6B7349AEF44}" dt="2022-04-05T05:01:36.960" v="2756"/>
          <ac:spMkLst>
            <pc:docMk/>
            <pc:sldMk cId="2023570257" sldId="504"/>
            <ac:spMk id="6" creationId="{68D3AE90-A583-4984-AC58-7F0562A7EC8F}"/>
          </ac:spMkLst>
        </pc:spChg>
        <pc:spChg chg="del">
          <ac:chgData name="Sean Feldman" userId="c0f75423fe67f72e" providerId="LiveId" clId="{EF3C6A27-BE27-4A4F-96D9-B6B7349AEF44}" dt="2022-04-05T05:00:23.579" v="1663"/>
          <ac:spMkLst>
            <pc:docMk/>
            <pc:sldMk cId="2023570257" sldId="504"/>
            <ac:spMk id="12" creationId="{BB6E88B1-BF79-402D-87CD-D5E21A1FB855}"/>
          </ac:spMkLst>
        </pc:spChg>
      </pc:sldChg>
      <pc:sldChg chg="addSp delSp modSp mod">
        <pc:chgData name="Sean Feldman" userId="c0f75423fe67f72e" providerId="LiveId" clId="{EF3C6A27-BE27-4A4F-96D9-B6B7349AEF44}" dt="2022-04-05T05:01:36.964" v="2781"/>
        <pc:sldMkLst>
          <pc:docMk/>
          <pc:sldMk cId="38744060" sldId="505"/>
        </pc:sldMkLst>
        <pc:spChg chg="add del mod">
          <ac:chgData name="Sean Feldman" userId="c0f75423fe67f72e" providerId="LiveId" clId="{EF3C6A27-BE27-4A4F-96D9-B6B7349AEF44}" dt="2022-04-05T05:01:12.603" v="2218"/>
          <ac:spMkLst>
            <pc:docMk/>
            <pc:sldMk cId="38744060" sldId="505"/>
            <ac:spMk id="4" creationId="{978A7751-BA46-4670-A33A-947B9E7D1C64}"/>
          </ac:spMkLst>
        </pc:spChg>
        <pc:spChg chg="add del mod">
          <ac:chgData name="Sean Feldman" userId="c0f75423fe67f72e" providerId="LiveId" clId="{EF3C6A27-BE27-4A4F-96D9-B6B7349AEF44}" dt="2022-04-05T05:01:36.964" v="2778"/>
          <ac:spMkLst>
            <pc:docMk/>
            <pc:sldMk cId="38744060" sldId="505"/>
            <ac:spMk id="5" creationId="{B73F0EDB-7958-440B-A340-6FD56537D70D}"/>
          </ac:spMkLst>
        </pc:spChg>
        <pc:spChg chg="add mod">
          <ac:chgData name="Sean Feldman" userId="c0f75423fe67f72e" providerId="LiveId" clId="{EF3C6A27-BE27-4A4F-96D9-B6B7349AEF44}" dt="2022-04-05T05:01:36.964" v="2781"/>
          <ac:spMkLst>
            <pc:docMk/>
            <pc:sldMk cId="38744060" sldId="505"/>
            <ac:spMk id="6" creationId="{4FEE26EA-8983-4B02-87A0-23F2F17E05DA}"/>
          </ac:spMkLst>
        </pc:spChg>
        <pc:spChg chg="del">
          <ac:chgData name="Sean Feldman" userId="c0f75423fe67f72e" providerId="LiveId" clId="{EF3C6A27-BE27-4A4F-96D9-B6B7349AEF44}" dt="2022-04-05T05:00:23.586" v="1686"/>
          <ac:spMkLst>
            <pc:docMk/>
            <pc:sldMk cId="38744060" sldId="505"/>
            <ac:spMk id="12" creationId="{428F8C04-97FE-4BEB-8C82-052C0E628929}"/>
          </ac:spMkLst>
        </pc:spChg>
      </pc:sldChg>
      <pc:sldChg chg="addSp delSp modSp mod">
        <pc:chgData name="Sean Feldman" userId="c0f75423fe67f72e" providerId="LiveId" clId="{EF3C6A27-BE27-4A4F-96D9-B6B7349AEF44}" dt="2022-04-05T05:01:36.971" v="2816"/>
        <pc:sldMkLst>
          <pc:docMk/>
          <pc:sldMk cId="1641203236" sldId="506"/>
        </pc:sldMkLst>
        <pc:spChg chg="add del mod">
          <ac:chgData name="Sean Feldman" userId="c0f75423fe67f72e" providerId="LiveId" clId="{EF3C6A27-BE27-4A4F-96D9-B6B7349AEF44}" dt="2022-04-05T05:01:12.610" v="2253"/>
          <ac:spMkLst>
            <pc:docMk/>
            <pc:sldMk cId="1641203236" sldId="506"/>
            <ac:spMk id="4" creationId="{E0F63319-6748-4F59-9955-ECFE4FC2D371}"/>
          </ac:spMkLst>
        </pc:spChg>
        <pc:spChg chg="add del mod">
          <ac:chgData name="Sean Feldman" userId="c0f75423fe67f72e" providerId="LiveId" clId="{EF3C6A27-BE27-4A4F-96D9-B6B7349AEF44}" dt="2022-04-05T05:01:36.971" v="2813"/>
          <ac:spMkLst>
            <pc:docMk/>
            <pc:sldMk cId="1641203236" sldId="506"/>
            <ac:spMk id="5" creationId="{1F88D6E5-FF30-4140-9F14-440EBB726678}"/>
          </ac:spMkLst>
        </pc:spChg>
        <pc:spChg chg="add mod">
          <ac:chgData name="Sean Feldman" userId="c0f75423fe67f72e" providerId="LiveId" clId="{EF3C6A27-BE27-4A4F-96D9-B6B7349AEF44}" dt="2022-04-05T05:01:36.971" v="2816"/>
          <ac:spMkLst>
            <pc:docMk/>
            <pc:sldMk cId="1641203236" sldId="506"/>
            <ac:spMk id="6" creationId="{58ACC534-87D0-40DE-8E16-26CCC86116D0}"/>
          </ac:spMkLst>
        </pc:spChg>
        <pc:spChg chg="del">
          <ac:chgData name="Sean Feldman" userId="c0f75423fe67f72e" providerId="LiveId" clId="{EF3C6A27-BE27-4A4F-96D9-B6B7349AEF44}" dt="2022-04-05T05:00:23.592" v="1719"/>
          <ac:spMkLst>
            <pc:docMk/>
            <pc:sldMk cId="1641203236" sldId="506"/>
            <ac:spMk id="12" creationId="{1BFE1A66-D07C-4619-AF4B-BD809E0CA712}"/>
          </ac:spMkLst>
        </pc:spChg>
      </pc:sldChg>
      <pc:sldChg chg="addSp delSp modSp mod">
        <pc:chgData name="Sean Feldman" userId="c0f75423fe67f72e" providerId="LiveId" clId="{EF3C6A27-BE27-4A4F-96D9-B6B7349AEF44}" dt="2022-04-05T05:01:36.977" v="2851"/>
        <pc:sldMkLst>
          <pc:docMk/>
          <pc:sldMk cId="464694644" sldId="507"/>
        </pc:sldMkLst>
        <pc:spChg chg="add del mod">
          <ac:chgData name="Sean Feldman" userId="c0f75423fe67f72e" providerId="LiveId" clId="{EF3C6A27-BE27-4A4F-96D9-B6B7349AEF44}" dt="2022-04-05T05:01:12.617" v="2288"/>
          <ac:spMkLst>
            <pc:docMk/>
            <pc:sldMk cId="464694644" sldId="507"/>
            <ac:spMk id="4" creationId="{0CEC4E68-1EC4-4269-A1F9-3D321951B44B}"/>
          </ac:spMkLst>
        </pc:spChg>
        <pc:spChg chg="add del mod">
          <ac:chgData name="Sean Feldman" userId="c0f75423fe67f72e" providerId="LiveId" clId="{EF3C6A27-BE27-4A4F-96D9-B6B7349AEF44}" dt="2022-04-05T05:01:36.976" v="2848"/>
          <ac:spMkLst>
            <pc:docMk/>
            <pc:sldMk cId="464694644" sldId="507"/>
            <ac:spMk id="5" creationId="{498D2456-9BFA-4FE1-BC68-7A1414FE16EA}"/>
          </ac:spMkLst>
        </pc:spChg>
        <pc:spChg chg="add mod">
          <ac:chgData name="Sean Feldman" userId="c0f75423fe67f72e" providerId="LiveId" clId="{EF3C6A27-BE27-4A4F-96D9-B6B7349AEF44}" dt="2022-04-05T05:01:36.977" v="2851"/>
          <ac:spMkLst>
            <pc:docMk/>
            <pc:sldMk cId="464694644" sldId="507"/>
            <ac:spMk id="6" creationId="{8E01296A-3FF8-4CB3-849F-EAE3920553A9}"/>
          </ac:spMkLst>
        </pc:spChg>
        <pc:spChg chg="del">
          <ac:chgData name="Sean Feldman" userId="c0f75423fe67f72e" providerId="LiveId" clId="{EF3C6A27-BE27-4A4F-96D9-B6B7349AEF44}" dt="2022-04-05T05:00:23.601" v="1750"/>
          <ac:spMkLst>
            <pc:docMk/>
            <pc:sldMk cId="464694644" sldId="507"/>
            <ac:spMk id="12" creationId="{450A7011-9A96-418A-AC93-8CF69B53FFCA}"/>
          </ac:spMkLst>
        </pc:spChg>
      </pc:sldChg>
      <pc:sldChg chg="addSp delSp modSp mod">
        <pc:chgData name="Sean Feldman" userId="c0f75423fe67f72e" providerId="LiveId" clId="{EF3C6A27-BE27-4A4F-96D9-B6B7349AEF44}" dt="2022-04-05T05:01:36.980" v="2871"/>
        <pc:sldMkLst>
          <pc:docMk/>
          <pc:sldMk cId="3838096769" sldId="508"/>
        </pc:sldMkLst>
        <pc:spChg chg="add del mod">
          <ac:chgData name="Sean Feldman" userId="c0f75423fe67f72e" providerId="LiveId" clId="{EF3C6A27-BE27-4A4F-96D9-B6B7349AEF44}" dt="2022-04-05T05:01:12.620" v="2308"/>
          <ac:spMkLst>
            <pc:docMk/>
            <pc:sldMk cId="3838096769" sldId="508"/>
            <ac:spMk id="4" creationId="{637816D0-8C1F-49A6-957B-8E31FC37B145}"/>
          </ac:spMkLst>
        </pc:spChg>
        <pc:spChg chg="add del mod">
          <ac:chgData name="Sean Feldman" userId="c0f75423fe67f72e" providerId="LiveId" clId="{EF3C6A27-BE27-4A4F-96D9-B6B7349AEF44}" dt="2022-04-05T05:01:36.980" v="2868"/>
          <ac:spMkLst>
            <pc:docMk/>
            <pc:sldMk cId="3838096769" sldId="508"/>
            <ac:spMk id="5" creationId="{A3310194-FC98-43F6-9734-A24EDC4D9DA6}"/>
          </ac:spMkLst>
        </pc:spChg>
        <pc:spChg chg="add mod">
          <ac:chgData name="Sean Feldman" userId="c0f75423fe67f72e" providerId="LiveId" clId="{EF3C6A27-BE27-4A4F-96D9-B6B7349AEF44}" dt="2022-04-05T05:01:36.980" v="2871"/>
          <ac:spMkLst>
            <pc:docMk/>
            <pc:sldMk cId="3838096769" sldId="508"/>
            <ac:spMk id="6" creationId="{C794F20E-4FEA-4283-BE2D-61AA8CA33061}"/>
          </ac:spMkLst>
        </pc:spChg>
        <pc:spChg chg="del">
          <ac:chgData name="Sean Feldman" userId="c0f75423fe67f72e" providerId="LiveId" clId="{EF3C6A27-BE27-4A4F-96D9-B6B7349AEF44}" dt="2022-04-05T05:00:23.604" v="1770"/>
          <ac:spMkLst>
            <pc:docMk/>
            <pc:sldMk cId="3838096769" sldId="508"/>
            <ac:spMk id="12" creationId="{58832583-2ABF-4E2F-AD1F-7D9A0687AC9D}"/>
          </ac:spMkLst>
        </pc:spChg>
      </pc:sldChg>
      <pc:sldChg chg="addSp delSp modSp mod modNotesTx">
        <pc:chgData name="Sean Feldman" userId="c0f75423fe67f72e" providerId="LiveId" clId="{EF3C6A27-BE27-4A4F-96D9-B6B7349AEF44}" dt="2022-04-05T05:01:36.988" v="2911"/>
        <pc:sldMkLst>
          <pc:docMk/>
          <pc:sldMk cId="3068480058" sldId="509"/>
        </pc:sldMkLst>
        <pc:spChg chg="add del mod">
          <ac:chgData name="Sean Feldman" userId="c0f75423fe67f72e" providerId="LiveId" clId="{EF3C6A27-BE27-4A4F-96D9-B6B7349AEF44}" dt="2022-04-05T05:01:12.627" v="2348"/>
          <ac:spMkLst>
            <pc:docMk/>
            <pc:sldMk cId="3068480058" sldId="509"/>
            <ac:spMk id="4" creationId="{10E3B770-94D6-4043-B2F5-983E7639750F}"/>
          </ac:spMkLst>
        </pc:spChg>
        <pc:spChg chg="add del mod">
          <ac:chgData name="Sean Feldman" userId="c0f75423fe67f72e" providerId="LiveId" clId="{EF3C6A27-BE27-4A4F-96D9-B6B7349AEF44}" dt="2022-04-05T05:01:36.987" v="2908"/>
          <ac:spMkLst>
            <pc:docMk/>
            <pc:sldMk cId="3068480058" sldId="509"/>
            <ac:spMk id="5" creationId="{F0421B6E-DF1F-480B-AC1B-3D5675897E54}"/>
          </ac:spMkLst>
        </pc:spChg>
        <pc:spChg chg="add mod">
          <ac:chgData name="Sean Feldman" userId="c0f75423fe67f72e" providerId="LiveId" clId="{EF3C6A27-BE27-4A4F-96D9-B6B7349AEF44}" dt="2022-04-05T05:01:36.988" v="2911"/>
          <ac:spMkLst>
            <pc:docMk/>
            <pc:sldMk cId="3068480058" sldId="509"/>
            <ac:spMk id="6" creationId="{3C985D0F-F12F-46E2-8E0F-2708A3BCDA6B}"/>
          </ac:spMkLst>
        </pc:spChg>
        <pc:spChg chg="del">
          <ac:chgData name="Sean Feldman" userId="c0f75423fe67f72e" providerId="LiveId" clId="{EF3C6A27-BE27-4A4F-96D9-B6B7349AEF44}" dt="2022-04-05T05:00:23.614" v="1810"/>
          <ac:spMkLst>
            <pc:docMk/>
            <pc:sldMk cId="3068480058" sldId="509"/>
            <ac:spMk id="12" creationId="{490A31C5-B043-4398-90CD-FF6D5AE3123A}"/>
          </ac:spMkLst>
        </pc:spChg>
      </pc:sldChg>
      <pc:sldChg chg="addSp delSp modSp mod">
        <pc:chgData name="Sean Feldman" userId="c0f75423fe67f72e" providerId="LiveId" clId="{EF3C6A27-BE27-4A4F-96D9-B6B7349AEF44}" dt="2022-04-05T05:01:36.984" v="2886"/>
        <pc:sldMkLst>
          <pc:docMk/>
          <pc:sldMk cId="3506471058" sldId="510"/>
        </pc:sldMkLst>
        <pc:spChg chg="add del mod">
          <ac:chgData name="Sean Feldman" userId="c0f75423fe67f72e" providerId="LiveId" clId="{EF3C6A27-BE27-4A4F-96D9-B6B7349AEF44}" dt="2022-04-05T05:01:12.622" v="2323"/>
          <ac:spMkLst>
            <pc:docMk/>
            <pc:sldMk cId="3506471058" sldId="510"/>
            <ac:spMk id="5" creationId="{E5369BD4-0AD2-406F-9120-26719EBCCF5F}"/>
          </ac:spMkLst>
        </pc:spChg>
        <pc:spChg chg="add del mod">
          <ac:chgData name="Sean Feldman" userId="c0f75423fe67f72e" providerId="LiveId" clId="{EF3C6A27-BE27-4A4F-96D9-B6B7349AEF44}" dt="2022-04-05T05:01:36.983" v="2883"/>
          <ac:spMkLst>
            <pc:docMk/>
            <pc:sldMk cId="3506471058" sldId="510"/>
            <ac:spMk id="6" creationId="{C89B8156-2420-43FA-A932-A797DCEE9BDA}"/>
          </ac:spMkLst>
        </pc:spChg>
        <pc:spChg chg="add mod">
          <ac:chgData name="Sean Feldman" userId="c0f75423fe67f72e" providerId="LiveId" clId="{EF3C6A27-BE27-4A4F-96D9-B6B7349AEF44}" dt="2022-04-05T05:01:36.984" v="2886"/>
          <ac:spMkLst>
            <pc:docMk/>
            <pc:sldMk cId="3506471058" sldId="510"/>
            <ac:spMk id="7" creationId="{63C58BE8-98AA-4C6A-B8E3-9E88DF48AD1B}"/>
          </ac:spMkLst>
        </pc:spChg>
        <pc:spChg chg="del">
          <ac:chgData name="Sean Feldman" userId="c0f75423fe67f72e" providerId="LiveId" clId="{EF3C6A27-BE27-4A4F-96D9-B6B7349AEF44}" dt="2022-04-05T05:00:23.607" v="1785"/>
          <ac:spMkLst>
            <pc:docMk/>
            <pc:sldMk cId="3506471058" sldId="510"/>
            <ac:spMk id="13" creationId="{5835F71B-D477-4BD9-90FA-06BDF7A4F3BC}"/>
          </ac:spMkLst>
        </pc:spChg>
      </pc:sldChg>
      <pc:sldChg chg="addSp delSp modSp mod">
        <pc:chgData name="Sean Feldman" userId="c0f75423fe67f72e" providerId="LiveId" clId="{EF3C6A27-BE27-4A4F-96D9-B6B7349AEF44}" dt="2022-04-05T05:01:37.020" v="3071"/>
        <pc:sldMkLst>
          <pc:docMk/>
          <pc:sldMk cId="210658945" sldId="511"/>
        </pc:sldMkLst>
        <pc:spChg chg="add del mod">
          <ac:chgData name="Sean Feldman" userId="c0f75423fe67f72e" providerId="LiveId" clId="{EF3C6A27-BE27-4A4F-96D9-B6B7349AEF44}" dt="2022-04-05T05:01:12.655" v="2508"/>
          <ac:spMkLst>
            <pc:docMk/>
            <pc:sldMk cId="210658945" sldId="511"/>
            <ac:spMk id="4" creationId="{FCBDC7DF-DFE7-4916-A9C1-89A1E29C2C64}"/>
          </ac:spMkLst>
        </pc:spChg>
        <pc:spChg chg="add del mod">
          <ac:chgData name="Sean Feldman" userId="c0f75423fe67f72e" providerId="LiveId" clId="{EF3C6A27-BE27-4A4F-96D9-B6B7349AEF44}" dt="2022-04-05T05:01:37.018" v="3068"/>
          <ac:spMkLst>
            <pc:docMk/>
            <pc:sldMk cId="210658945" sldId="511"/>
            <ac:spMk id="5" creationId="{7283FF06-40F0-4F76-8DF9-E55A7A279542}"/>
          </ac:spMkLst>
        </pc:spChg>
        <pc:spChg chg="add mod">
          <ac:chgData name="Sean Feldman" userId="c0f75423fe67f72e" providerId="LiveId" clId="{EF3C6A27-BE27-4A4F-96D9-B6B7349AEF44}" dt="2022-04-05T05:01:37.020" v="3071"/>
          <ac:spMkLst>
            <pc:docMk/>
            <pc:sldMk cId="210658945" sldId="511"/>
            <ac:spMk id="6" creationId="{9A22BB4D-449D-409E-A0F4-411239FEBEC6}"/>
          </ac:spMkLst>
        </pc:spChg>
        <pc:spChg chg="del">
          <ac:chgData name="Sean Feldman" userId="c0f75423fe67f72e" providerId="LiveId" clId="{EF3C6A27-BE27-4A4F-96D9-B6B7349AEF44}" dt="2022-04-05T05:00:23.643" v="1958"/>
          <ac:spMkLst>
            <pc:docMk/>
            <pc:sldMk cId="210658945" sldId="511"/>
            <ac:spMk id="12" creationId="{5C543B85-3FB7-4BCD-B9D1-2B49F1BD5517}"/>
          </ac:spMkLst>
        </pc:spChg>
      </pc:sldChg>
      <pc:sldChg chg="addSp delSp modSp mod">
        <pc:chgData name="Sean Feldman" userId="c0f75423fe67f72e" providerId="LiveId" clId="{EF3C6A27-BE27-4A4F-96D9-B6B7349AEF44}" dt="2022-04-05T05:01:36.991" v="2931"/>
        <pc:sldMkLst>
          <pc:docMk/>
          <pc:sldMk cId="3328692204" sldId="512"/>
        </pc:sldMkLst>
        <pc:spChg chg="add del mod">
          <ac:chgData name="Sean Feldman" userId="c0f75423fe67f72e" providerId="LiveId" clId="{EF3C6A27-BE27-4A4F-96D9-B6B7349AEF44}" dt="2022-04-05T05:01:12.631" v="2368"/>
          <ac:spMkLst>
            <pc:docMk/>
            <pc:sldMk cId="3328692204" sldId="512"/>
            <ac:spMk id="4" creationId="{C74CD808-EDB1-4702-A799-D63A37DFA631}"/>
          </ac:spMkLst>
        </pc:spChg>
        <pc:spChg chg="add del mod">
          <ac:chgData name="Sean Feldman" userId="c0f75423fe67f72e" providerId="LiveId" clId="{EF3C6A27-BE27-4A4F-96D9-B6B7349AEF44}" dt="2022-04-05T05:01:36.991" v="2928"/>
          <ac:spMkLst>
            <pc:docMk/>
            <pc:sldMk cId="3328692204" sldId="512"/>
            <ac:spMk id="5" creationId="{FA7D21DB-D1AF-4314-9246-5B5FD5E25A71}"/>
          </ac:spMkLst>
        </pc:spChg>
        <pc:spChg chg="add mod">
          <ac:chgData name="Sean Feldman" userId="c0f75423fe67f72e" providerId="LiveId" clId="{EF3C6A27-BE27-4A4F-96D9-B6B7349AEF44}" dt="2022-04-05T05:01:36.991" v="2931"/>
          <ac:spMkLst>
            <pc:docMk/>
            <pc:sldMk cId="3328692204" sldId="512"/>
            <ac:spMk id="6" creationId="{B0128407-6571-412A-81C8-27913F964FA6}"/>
          </ac:spMkLst>
        </pc:spChg>
        <pc:spChg chg="del">
          <ac:chgData name="Sean Feldman" userId="c0f75423fe67f72e" providerId="LiveId" clId="{EF3C6A27-BE27-4A4F-96D9-B6B7349AEF44}" dt="2022-04-05T05:00:23.618" v="1830"/>
          <ac:spMkLst>
            <pc:docMk/>
            <pc:sldMk cId="3328692204" sldId="512"/>
            <ac:spMk id="12" creationId="{63A0F1B7-21B6-48AA-AA00-EA002DD15E32}"/>
          </ac:spMkLst>
        </pc:spChg>
      </pc:sldChg>
      <pc:sldChg chg="addSp delSp modSp mod">
        <pc:chgData name="Sean Feldman" userId="c0f75423fe67f72e" providerId="LiveId" clId="{EF3C6A27-BE27-4A4F-96D9-B6B7349AEF44}" dt="2022-04-05T05:01:36.994" v="2946"/>
        <pc:sldMkLst>
          <pc:docMk/>
          <pc:sldMk cId="1196135021" sldId="513"/>
        </pc:sldMkLst>
        <pc:spChg chg="add del mod">
          <ac:chgData name="Sean Feldman" userId="c0f75423fe67f72e" providerId="LiveId" clId="{EF3C6A27-BE27-4A4F-96D9-B6B7349AEF44}" dt="2022-04-05T05:01:12.633" v="2383"/>
          <ac:spMkLst>
            <pc:docMk/>
            <pc:sldMk cId="1196135021" sldId="513"/>
            <ac:spMk id="4" creationId="{4CFE9370-D434-4AE3-9635-785507CE9B8F}"/>
          </ac:spMkLst>
        </pc:spChg>
        <pc:spChg chg="add del mod">
          <ac:chgData name="Sean Feldman" userId="c0f75423fe67f72e" providerId="LiveId" clId="{EF3C6A27-BE27-4A4F-96D9-B6B7349AEF44}" dt="2022-04-05T05:01:36.993" v="2943"/>
          <ac:spMkLst>
            <pc:docMk/>
            <pc:sldMk cId="1196135021" sldId="513"/>
            <ac:spMk id="5" creationId="{778A539A-BEAB-48F6-ABCF-717331D84D8C}"/>
          </ac:spMkLst>
        </pc:spChg>
        <pc:spChg chg="add mod">
          <ac:chgData name="Sean Feldman" userId="c0f75423fe67f72e" providerId="LiveId" clId="{EF3C6A27-BE27-4A4F-96D9-B6B7349AEF44}" dt="2022-04-05T05:01:36.994" v="2946"/>
          <ac:spMkLst>
            <pc:docMk/>
            <pc:sldMk cId="1196135021" sldId="513"/>
            <ac:spMk id="6" creationId="{1A1A6620-86AE-431C-BD6F-E4198ACD3DF3}"/>
          </ac:spMkLst>
        </pc:spChg>
        <pc:spChg chg="del">
          <ac:chgData name="Sean Feldman" userId="c0f75423fe67f72e" providerId="LiveId" clId="{EF3C6A27-BE27-4A4F-96D9-B6B7349AEF44}" dt="2022-04-05T05:00:23.621" v="1845"/>
          <ac:spMkLst>
            <pc:docMk/>
            <pc:sldMk cId="1196135021" sldId="513"/>
            <ac:spMk id="12" creationId="{65F53C69-1770-4DCD-A6CF-E3E72B84C3EC}"/>
          </ac:spMkLst>
        </pc:spChg>
      </pc:sldChg>
      <pc:sldChg chg="addSp delSp modSp mod">
        <pc:chgData name="Sean Feldman" userId="c0f75423fe67f72e" providerId="LiveId" clId="{EF3C6A27-BE27-4A4F-96D9-B6B7349AEF44}" dt="2022-04-05T05:01:37.026" v="3091"/>
        <pc:sldMkLst>
          <pc:docMk/>
          <pc:sldMk cId="4035563909" sldId="514"/>
        </pc:sldMkLst>
        <pc:spChg chg="add del mod">
          <ac:chgData name="Sean Feldman" userId="c0f75423fe67f72e" providerId="LiveId" clId="{EF3C6A27-BE27-4A4F-96D9-B6B7349AEF44}" dt="2022-04-05T05:01:12.659" v="2528"/>
          <ac:spMkLst>
            <pc:docMk/>
            <pc:sldMk cId="4035563909" sldId="514"/>
            <ac:spMk id="4" creationId="{E45D7C83-8371-4C3F-8E19-381921D2F5B9}"/>
          </ac:spMkLst>
        </pc:spChg>
        <pc:spChg chg="add del mod">
          <ac:chgData name="Sean Feldman" userId="c0f75423fe67f72e" providerId="LiveId" clId="{EF3C6A27-BE27-4A4F-96D9-B6B7349AEF44}" dt="2022-04-05T05:01:37.025" v="3088"/>
          <ac:spMkLst>
            <pc:docMk/>
            <pc:sldMk cId="4035563909" sldId="514"/>
            <ac:spMk id="5" creationId="{DCF0149A-BD74-4507-A3DE-FAAFEE8A8F12}"/>
          </ac:spMkLst>
        </pc:spChg>
        <pc:spChg chg="add mod">
          <ac:chgData name="Sean Feldman" userId="c0f75423fe67f72e" providerId="LiveId" clId="{EF3C6A27-BE27-4A4F-96D9-B6B7349AEF44}" dt="2022-04-05T05:01:37.026" v="3091"/>
          <ac:spMkLst>
            <pc:docMk/>
            <pc:sldMk cId="4035563909" sldId="514"/>
            <ac:spMk id="6" creationId="{7A5AD566-FAFD-4695-9A77-13A7249F61EF}"/>
          </ac:spMkLst>
        </pc:spChg>
        <pc:spChg chg="del">
          <ac:chgData name="Sean Feldman" userId="c0f75423fe67f72e" providerId="LiveId" clId="{EF3C6A27-BE27-4A4F-96D9-B6B7349AEF44}" dt="2022-04-05T05:00:23.647" v="1976"/>
          <ac:spMkLst>
            <pc:docMk/>
            <pc:sldMk cId="4035563909" sldId="514"/>
            <ac:spMk id="12" creationId="{ECC09169-07B2-461B-856E-9F2ECF8D4061}"/>
          </ac:spMkLst>
        </pc:spChg>
      </pc:sldChg>
      <pc:sldChg chg="addSp delSp modSp mod">
        <pc:chgData name="Sean Feldman" userId="c0f75423fe67f72e" providerId="LiveId" clId="{EF3C6A27-BE27-4A4F-96D9-B6B7349AEF44}" dt="2022-04-05T05:01:37.006" v="3006"/>
        <pc:sldMkLst>
          <pc:docMk/>
          <pc:sldMk cId="2597099861" sldId="515"/>
        </pc:sldMkLst>
        <pc:spChg chg="add del mod">
          <ac:chgData name="Sean Feldman" userId="c0f75423fe67f72e" providerId="LiveId" clId="{EF3C6A27-BE27-4A4F-96D9-B6B7349AEF44}" dt="2022-04-05T05:01:12.643" v="2443"/>
          <ac:spMkLst>
            <pc:docMk/>
            <pc:sldMk cId="2597099861" sldId="515"/>
            <ac:spMk id="4" creationId="{C955ADD0-DA57-43F2-BD7A-339AA19E4948}"/>
          </ac:spMkLst>
        </pc:spChg>
        <pc:spChg chg="add del mod">
          <ac:chgData name="Sean Feldman" userId="c0f75423fe67f72e" providerId="LiveId" clId="{EF3C6A27-BE27-4A4F-96D9-B6B7349AEF44}" dt="2022-04-05T05:01:37.005" v="3003"/>
          <ac:spMkLst>
            <pc:docMk/>
            <pc:sldMk cId="2597099861" sldId="515"/>
            <ac:spMk id="5" creationId="{29794117-9F8C-4A88-B1D5-1918B3FD13F2}"/>
          </ac:spMkLst>
        </pc:spChg>
        <pc:spChg chg="add mod">
          <ac:chgData name="Sean Feldman" userId="c0f75423fe67f72e" providerId="LiveId" clId="{EF3C6A27-BE27-4A4F-96D9-B6B7349AEF44}" dt="2022-04-05T05:01:37.006" v="3006"/>
          <ac:spMkLst>
            <pc:docMk/>
            <pc:sldMk cId="2597099861" sldId="515"/>
            <ac:spMk id="6" creationId="{7D8645FE-C748-473D-A809-7F598FB7B479}"/>
          </ac:spMkLst>
        </pc:spChg>
        <pc:spChg chg="del">
          <ac:chgData name="Sean Feldman" userId="c0f75423fe67f72e" providerId="LiveId" clId="{EF3C6A27-BE27-4A4F-96D9-B6B7349AEF44}" dt="2022-04-05T05:00:23.632" v="1895"/>
          <ac:spMkLst>
            <pc:docMk/>
            <pc:sldMk cId="2597099861" sldId="515"/>
            <ac:spMk id="12" creationId="{138BE455-56AA-47FE-8692-DC63554D9646}"/>
          </ac:spMkLst>
        </pc:spChg>
      </pc:sldChg>
      <pc:sldChg chg="addSp delSp modSp mod">
        <pc:chgData name="Sean Feldman" userId="c0f75423fe67f72e" providerId="LiveId" clId="{EF3C6A27-BE27-4A4F-96D9-B6B7349AEF44}" dt="2022-04-05T05:01:36.997" v="2966"/>
        <pc:sldMkLst>
          <pc:docMk/>
          <pc:sldMk cId="956531207" sldId="516"/>
        </pc:sldMkLst>
        <pc:spChg chg="add del mod">
          <ac:chgData name="Sean Feldman" userId="c0f75423fe67f72e" providerId="LiveId" clId="{EF3C6A27-BE27-4A4F-96D9-B6B7349AEF44}" dt="2022-04-05T05:01:12.637" v="2403"/>
          <ac:spMkLst>
            <pc:docMk/>
            <pc:sldMk cId="956531207" sldId="516"/>
            <ac:spMk id="4" creationId="{70D4DB9B-C0FB-4EAD-B8DC-103DFA9EBE90}"/>
          </ac:spMkLst>
        </pc:spChg>
        <pc:spChg chg="add del mod">
          <ac:chgData name="Sean Feldman" userId="c0f75423fe67f72e" providerId="LiveId" clId="{EF3C6A27-BE27-4A4F-96D9-B6B7349AEF44}" dt="2022-04-05T05:01:36.997" v="2963"/>
          <ac:spMkLst>
            <pc:docMk/>
            <pc:sldMk cId="956531207" sldId="516"/>
            <ac:spMk id="5" creationId="{7A0FBBE6-F80A-4C77-876B-D772D62AEF3D}"/>
          </ac:spMkLst>
        </pc:spChg>
        <pc:spChg chg="add mod">
          <ac:chgData name="Sean Feldman" userId="c0f75423fe67f72e" providerId="LiveId" clId="{EF3C6A27-BE27-4A4F-96D9-B6B7349AEF44}" dt="2022-04-05T05:01:36.997" v="2966"/>
          <ac:spMkLst>
            <pc:docMk/>
            <pc:sldMk cId="956531207" sldId="516"/>
            <ac:spMk id="6" creationId="{3ADDA16F-3B3A-4B2D-9B0D-AF16E4029BBC}"/>
          </ac:spMkLst>
        </pc:spChg>
        <pc:spChg chg="del">
          <ac:chgData name="Sean Feldman" userId="c0f75423fe67f72e" providerId="LiveId" clId="{EF3C6A27-BE27-4A4F-96D9-B6B7349AEF44}" dt="2022-04-05T05:00:23.624" v="1859"/>
          <ac:spMkLst>
            <pc:docMk/>
            <pc:sldMk cId="956531207" sldId="516"/>
            <ac:spMk id="12" creationId="{C24F8274-E161-43CA-B760-2369BDFE87C5}"/>
          </ac:spMkLst>
        </pc:spChg>
      </pc:sldChg>
      <pc:sldChg chg="addSp delSp modSp mod">
        <pc:chgData name="Sean Feldman" userId="c0f75423fe67f72e" providerId="LiveId" clId="{EF3C6A27-BE27-4A4F-96D9-B6B7349AEF44}" dt="2022-04-05T05:01:37.012" v="3041"/>
        <pc:sldMkLst>
          <pc:docMk/>
          <pc:sldMk cId="366700064" sldId="517"/>
        </pc:sldMkLst>
        <pc:spChg chg="mod">
          <ac:chgData name="Sean Feldman" userId="c0f75423fe67f72e" providerId="LiveId" clId="{EF3C6A27-BE27-4A4F-96D9-B6B7349AEF44}" dt="2022-04-04T05:18:37.700" v="912" actId="14100"/>
          <ac:spMkLst>
            <pc:docMk/>
            <pc:sldMk cId="366700064" sldId="517"/>
            <ac:spMk id="2" creationId="{9C13B1B8-C4F3-460F-B7AE-8B344C66CFBA}"/>
          </ac:spMkLst>
        </pc:spChg>
        <pc:spChg chg="add del mod">
          <ac:chgData name="Sean Feldman" userId="c0f75423fe67f72e" providerId="LiveId" clId="{EF3C6A27-BE27-4A4F-96D9-B6B7349AEF44}" dt="2022-04-05T05:01:12.650" v="2478"/>
          <ac:spMkLst>
            <pc:docMk/>
            <pc:sldMk cId="366700064" sldId="517"/>
            <ac:spMk id="4" creationId="{8708FC2F-3C26-4B02-9018-A710DFCA9763}"/>
          </ac:spMkLst>
        </pc:spChg>
        <pc:spChg chg="add del mod">
          <ac:chgData name="Sean Feldman" userId="c0f75423fe67f72e" providerId="LiveId" clId="{EF3C6A27-BE27-4A4F-96D9-B6B7349AEF44}" dt="2022-04-05T05:01:37.012" v="3038"/>
          <ac:spMkLst>
            <pc:docMk/>
            <pc:sldMk cId="366700064" sldId="517"/>
            <ac:spMk id="5" creationId="{B70678CC-5832-4401-B204-007CA44F7895}"/>
          </ac:spMkLst>
        </pc:spChg>
        <pc:spChg chg="add mod">
          <ac:chgData name="Sean Feldman" userId="c0f75423fe67f72e" providerId="LiveId" clId="{EF3C6A27-BE27-4A4F-96D9-B6B7349AEF44}" dt="2022-04-05T05:01:37.012" v="3041"/>
          <ac:spMkLst>
            <pc:docMk/>
            <pc:sldMk cId="366700064" sldId="517"/>
            <ac:spMk id="6" creationId="{035DF7DF-F0D6-4B38-8554-C8AD50BE08C0}"/>
          </ac:spMkLst>
        </pc:spChg>
        <pc:spChg chg="del">
          <ac:chgData name="Sean Feldman" userId="c0f75423fe67f72e" providerId="LiveId" clId="{EF3C6A27-BE27-4A4F-96D9-B6B7349AEF44}" dt="2022-04-05T05:00:23.638" v="1928"/>
          <ac:spMkLst>
            <pc:docMk/>
            <pc:sldMk cId="366700064" sldId="517"/>
            <ac:spMk id="12" creationId="{AA490B40-F5FF-4B73-A255-8CF8B585D1E7}"/>
          </ac:spMkLst>
        </pc:spChg>
      </pc:sldChg>
      <pc:sldChg chg="addSp delSp modSp mod">
        <pc:chgData name="Sean Feldman" userId="c0f75423fe67f72e" providerId="LiveId" clId="{EF3C6A27-BE27-4A4F-96D9-B6B7349AEF44}" dt="2022-04-05T05:01:37.029" v="3111"/>
        <pc:sldMkLst>
          <pc:docMk/>
          <pc:sldMk cId="935287286" sldId="518"/>
        </pc:sldMkLst>
        <pc:spChg chg="add del mod">
          <ac:chgData name="Sean Feldman" userId="c0f75423fe67f72e" providerId="LiveId" clId="{EF3C6A27-BE27-4A4F-96D9-B6B7349AEF44}" dt="2022-04-05T05:01:12.663" v="2548"/>
          <ac:spMkLst>
            <pc:docMk/>
            <pc:sldMk cId="935287286" sldId="518"/>
            <ac:spMk id="4" creationId="{ECD9B96E-9AA2-49CA-A0DF-218B045E6EB6}"/>
          </ac:spMkLst>
        </pc:spChg>
        <pc:spChg chg="add del mod">
          <ac:chgData name="Sean Feldman" userId="c0f75423fe67f72e" providerId="LiveId" clId="{EF3C6A27-BE27-4A4F-96D9-B6B7349AEF44}" dt="2022-04-05T05:01:37.029" v="3108"/>
          <ac:spMkLst>
            <pc:docMk/>
            <pc:sldMk cId="935287286" sldId="518"/>
            <ac:spMk id="5" creationId="{E22AB0CE-4064-44BB-BE2D-94E160D313E0}"/>
          </ac:spMkLst>
        </pc:spChg>
        <pc:spChg chg="add mod">
          <ac:chgData name="Sean Feldman" userId="c0f75423fe67f72e" providerId="LiveId" clId="{EF3C6A27-BE27-4A4F-96D9-B6B7349AEF44}" dt="2022-04-05T05:01:37.029" v="3111"/>
          <ac:spMkLst>
            <pc:docMk/>
            <pc:sldMk cId="935287286" sldId="518"/>
            <ac:spMk id="6" creationId="{7ABA875A-3308-46C9-B585-C24228AE623B}"/>
          </ac:spMkLst>
        </pc:spChg>
        <pc:spChg chg="del">
          <ac:chgData name="Sean Feldman" userId="c0f75423fe67f72e" providerId="LiveId" clId="{EF3C6A27-BE27-4A4F-96D9-B6B7349AEF44}" dt="2022-04-05T05:00:23.650" v="1996"/>
          <ac:spMkLst>
            <pc:docMk/>
            <pc:sldMk cId="935287286" sldId="518"/>
            <ac:spMk id="12" creationId="{B7A75141-366C-47A8-9FEB-214D391F7A00}"/>
          </ac:spMkLst>
        </pc:spChg>
      </pc:sldChg>
      <pc:sldChg chg="addSp delSp modSp mod">
        <pc:chgData name="Sean Feldman" userId="c0f75423fe67f72e" providerId="LiveId" clId="{EF3C6A27-BE27-4A4F-96D9-B6B7349AEF44}" dt="2022-04-05T05:01:37.035" v="3141"/>
        <pc:sldMkLst>
          <pc:docMk/>
          <pc:sldMk cId="1969415790" sldId="519"/>
        </pc:sldMkLst>
        <pc:spChg chg="add del mod">
          <ac:chgData name="Sean Feldman" userId="c0f75423fe67f72e" providerId="LiveId" clId="{EF3C6A27-BE27-4A4F-96D9-B6B7349AEF44}" dt="2022-04-05T05:01:12.668" v="2578"/>
          <ac:spMkLst>
            <pc:docMk/>
            <pc:sldMk cId="1969415790" sldId="519"/>
            <ac:spMk id="4" creationId="{911C9156-959C-460A-A191-1618AF8B6F30}"/>
          </ac:spMkLst>
        </pc:spChg>
        <pc:spChg chg="add del mod">
          <ac:chgData name="Sean Feldman" userId="c0f75423fe67f72e" providerId="LiveId" clId="{EF3C6A27-BE27-4A4F-96D9-B6B7349AEF44}" dt="2022-04-05T05:01:37.034" v="3138"/>
          <ac:spMkLst>
            <pc:docMk/>
            <pc:sldMk cId="1969415790" sldId="519"/>
            <ac:spMk id="5" creationId="{151B247E-F888-4AA8-8362-2B5C804EF510}"/>
          </ac:spMkLst>
        </pc:spChg>
        <pc:spChg chg="add mod">
          <ac:chgData name="Sean Feldman" userId="c0f75423fe67f72e" providerId="LiveId" clId="{EF3C6A27-BE27-4A4F-96D9-B6B7349AEF44}" dt="2022-04-05T05:01:37.035" v="3141"/>
          <ac:spMkLst>
            <pc:docMk/>
            <pc:sldMk cId="1969415790" sldId="519"/>
            <ac:spMk id="6" creationId="{B855EE8F-F1A9-486F-A604-1EEFD46D7C15}"/>
          </ac:spMkLst>
        </pc:spChg>
        <pc:spChg chg="del">
          <ac:chgData name="Sean Feldman" userId="c0f75423fe67f72e" providerId="LiveId" clId="{EF3C6A27-BE27-4A4F-96D9-B6B7349AEF44}" dt="2022-04-05T05:00:23.655" v="2026"/>
          <ac:spMkLst>
            <pc:docMk/>
            <pc:sldMk cId="1969415790" sldId="519"/>
            <ac:spMk id="12" creationId="{60ADE56B-38EE-40C5-9701-E8B555993C5F}"/>
          </ac:spMkLst>
        </pc:spChg>
      </pc:sldChg>
      <pc:sldChg chg="addSp delSp modSp mod modNotesTx">
        <pc:chgData name="Sean Feldman" userId="c0f75423fe67f72e" providerId="LiveId" clId="{EF3C6A27-BE27-4A4F-96D9-B6B7349AEF44}" dt="2022-04-05T05:01:37.037" v="3156"/>
        <pc:sldMkLst>
          <pc:docMk/>
          <pc:sldMk cId="2850071055" sldId="520"/>
        </pc:sldMkLst>
        <pc:spChg chg="add del mod">
          <ac:chgData name="Sean Feldman" userId="c0f75423fe67f72e" providerId="LiveId" clId="{EF3C6A27-BE27-4A4F-96D9-B6B7349AEF44}" dt="2022-04-05T05:01:12.671" v="2593"/>
          <ac:spMkLst>
            <pc:docMk/>
            <pc:sldMk cId="2850071055" sldId="520"/>
            <ac:spMk id="4" creationId="{2CDFE682-A914-42F5-B643-FAFACCC38023}"/>
          </ac:spMkLst>
        </pc:spChg>
        <pc:spChg chg="add del mod">
          <ac:chgData name="Sean Feldman" userId="c0f75423fe67f72e" providerId="LiveId" clId="{EF3C6A27-BE27-4A4F-96D9-B6B7349AEF44}" dt="2022-04-05T05:01:37.037" v="3153"/>
          <ac:spMkLst>
            <pc:docMk/>
            <pc:sldMk cId="2850071055" sldId="520"/>
            <ac:spMk id="5" creationId="{206980CA-44D5-406D-BEAB-39E2518C8A7C}"/>
          </ac:spMkLst>
        </pc:spChg>
        <pc:spChg chg="add mod">
          <ac:chgData name="Sean Feldman" userId="c0f75423fe67f72e" providerId="LiveId" clId="{EF3C6A27-BE27-4A4F-96D9-B6B7349AEF44}" dt="2022-04-05T05:01:37.037" v="3156"/>
          <ac:spMkLst>
            <pc:docMk/>
            <pc:sldMk cId="2850071055" sldId="520"/>
            <ac:spMk id="6" creationId="{0E1BCDE7-7D37-4EC8-882E-D4EADB83E9E8}"/>
          </ac:spMkLst>
        </pc:spChg>
        <pc:spChg chg="del">
          <ac:chgData name="Sean Feldman" userId="c0f75423fe67f72e" providerId="LiveId" clId="{EF3C6A27-BE27-4A4F-96D9-B6B7349AEF44}" dt="2022-04-05T05:00:23.658" v="2041"/>
          <ac:spMkLst>
            <pc:docMk/>
            <pc:sldMk cId="2850071055" sldId="520"/>
            <ac:spMk id="12" creationId="{37D25D1C-3A2D-44BC-94E1-E5AB389B859D}"/>
          </ac:spMkLst>
        </pc:spChg>
      </pc:sldChg>
      <pc:sldChg chg="addSp delSp modSp mod">
        <pc:chgData name="Sean Feldman" userId="c0f75423fe67f72e" providerId="LiveId" clId="{EF3C6A27-BE27-4A4F-96D9-B6B7349AEF44}" dt="2022-04-05T05:01:37.044" v="3196"/>
        <pc:sldMkLst>
          <pc:docMk/>
          <pc:sldMk cId="2147213457" sldId="521"/>
        </pc:sldMkLst>
        <pc:spChg chg="add del mod">
          <ac:chgData name="Sean Feldman" userId="c0f75423fe67f72e" providerId="LiveId" clId="{EF3C6A27-BE27-4A4F-96D9-B6B7349AEF44}" dt="2022-04-05T05:01:12.678" v="2633"/>
          <ac:spMkLst>
            <pc:docMk/>
            <pc:sldMk cId="2147213457" sldId="521"/>
            <ac:spMk id="4" creationId="{71C4A25C-6C86-4CEC-8F7B-D36437900F64}"/>
          </ac:spMkLst>
        </pc:spChg>
        <pc:spChg chg="add del mod">
          <ac:chgData name="Sean Feldman" userId="c0f75423fe67f72e" providerId="LiveId" clId="{EF3C6A27-BE27-4A4F-96D9-B6B7349AEF44}" dt="2022-04-05T05:01:37.044" v="3193"/>
          <ac:spMkLst>
            <pc:docMk/>
            <pc:sldMk cId="2147213457" sldId="521"/>
            <ac:spMk id="5" creationId="{CA25418C-5F83-4715-A19B-FB6B6EB76E0A}"/>
          </ac:spMkLst>
        </pc:spChg>
        <pc:spChg chg="add mod">
          <ac:chgData name="Sean Feldman" userId="c0f75423fe67f72e" providerId="LiveId" clId="{EF3C6A27-BE27-4A4F-96D9-B6B7349AEF44}" dt="2022-04-05T05:01:37.044" v="3196"/>
          <ac:spMkLst>
            <pc:docMk/>
            <pc:sldMk cId="2147213457" sldId="521"/>
            <ac:spMk id="6" creationId="{0CD2823C-4840-4029-B1B0-96E07E4AADF3}"/>
          </ac:spMkLst>
        </pc:spChg>
        <pc:spChg chg="del">
          <ac:chgData name="Sean Feldman" userId="c0f75423fe67f72e" providerId="LiveId" clId="{EF3C6A27-BE27-4A4F-96D9-B6B7349AEF44}" dt="2022-04-05T05:00:23.665" v="2073"/>
          <ac:spMkLst>
            <pc:docMk/>
            <pc:sldMk cId="2147213457" sldId="521"/>
            <ac:spMk id="12" creationId="{64484865-091D-45EC-BCB2-2AC401F499B0}"/>
          </ac:spMkLst>
        </pc:spChg>
      </pc:sldChg>
      <pc:sldChg chg="addSp delSp modSp mod">
        <pc:chgData name="Sean Feldman" userId="c0f75423fe67f72e" providerId="LiveId" clId="{EF3C6A27-BE27-4A4F-96D9-B6B7349AEF44}" dt="2022-04-05T05:01:37.045" v="3201"/>
        <pc:sldMkLst>
          <pc:docMk/>
          <pc:sldMk cId="631459766" sldId="522"/>
        </pc:sldMkLst>
        <pc:spChg chg="add del mod">
          <ac:chgData name="Sean Feldman" userId="c0f75423fe67f72e" providerId="LiveId" clId="{EF3C6A27-BE27-4A4F-96D9-B6B7349AEF44}" dt="2022-04-05T05:01:12.679" v="2638"/>
          <ac:spMkLst>
            <pc:docMk/>
            <pc:sldMk cId="631459766" sldId="522"/>
            <ac:spMk id="4" creationId="{747042EA-5AC3-4783-87B1-FB4381340CC3}"/>
          </ac:spMkLst>
        </pc:spChg>
        <pc:spChg chg="add del mod">
          <ac:chgData name="Sean Feldman" userId="c0f75423fe67f72e" providerId="LiveId" clId="{EF3C6A27-BE27-4A4F-96D9-B6B7349AEF44}" dt="2022-04-05T05:01:37.044" v="3198"/>
          <ac:spMkLst>
            <pc:docMk/>
            <pc:sldMk cId="631459766" sldId="522"/>
            <ac:spMk id="5" creationId="{11210EF7-C9EA-484E-8D65-4A7A69AC0EDF}"/>
          </ac:spMkLst>
        </pc:spChg>
        <pc:spChg chg="add mod">
          <ac:chgData name="Sean Feldman" userId="c0f75423fe67f72e" providerId="LiveId" clId="{EF3C6A27-BE27-4A4F-96D9-B6B7349AEF44}" dt="2022-04-05T05:01:37.045" v="3201"/>
          <ac:spMkLst>
            <pc:docMk/>
            <pc:sldMk cId="631459766" sldId="522"/>
            <ac:spMk id="6" creationId="{40D838F9-FCCA-42F5-9E96-848572079E51}"/>
          </ac:spMkLst>
        </pc:spChg>
        <pc:spChg chg="del">
          <ac:chgData name="Sean Feldman" userId="c0f75423fe67f72e" providerId="LiveId" clId="{EF3C6A27-BE27-4A4F-96D9-B6B7349AEF44}" dt="2022-04-05T05:00:23.666" v="2078"/>
          <ac:spMkLst>
            <pc:docMk/>
            <pc:sldMk cId="631459766" sldId="522"/>
            <ac:spMk id="12" creationId="{6E41C726-2ECE-4C4C-80D7-72ABFB57ECB8}"/>
          </ac:spMkLst>
        </pc:spChg>
      </pc:sldChg>
      <pc:sldChg chg="addSp delSp modSp mod">
        <pc:chgData name="Sean Feldman" userId="c0f75423fe67f72e" providerId="LiveId" clId="{EF3C6A27-BE27-4A4F-96D9-B6B7349AEF44}" dt="2022-04-05T05:01:37.052" v="3231"/>
        <pc:sldMkLst>
          <pc:docMk/>
          <pc:sldMk cId="3876663743" sldId="525"/>
        </pc:sldMkLst>
        <pc:spChg chg="add del mod">
          <ac:chgData name="Sean Feldman" userId="c0f75423fe67f72e" providerId="LiveId" clId="{EF3C6A27-BE27-4A4F-96D9-B6B7349AEF44}" dt="2022-04-05T05:01:12.685" v="2668"/>
          <ac:spMkLst>
            <pc:docMk/>
            <pc:sldMk cId="3876663743" sldId="525"/>
            <ac:spMk id="4" creationId="{AAC72523-6DC1-430A-8C4B-458B241BC943}"/>
          </ac:spMkLst>
        </pc:spChg>
        <pc:spChg chg="add del mod">
          <ac:chgData name="Sean Feldman" userId="c0f75423fe67f72e" providerId="LiveId" clId="{EF3C6A27-BE27-4A4F-96D9-B6B7349AEF44}" dt="2022-04-05T05:01:37.051" v="3228"/>
          <ac:spMkLst>
            <pc:docMk/>
            <pc:sldMk cId="3876663743" sldId="525"/>
            <ac:spMk id="5" creationId="{7A04AC25-7DC8-4485-8613-ADA0E98AF234}"/>
          </ac:spMkLst>
        </pc:spChg>
        <pc:spChg chg="add mod">
          <ac:chgData name="Sean Feldman" userId="c0f75423fe67f72e" providerId="LiveId" clId="{EF3C6A27-BE27-4A4F-96D9-B6B7349AEF44}" dt="2022-04-05T05:01:37.052" v="3231"/>
          <ac:spMkLst>
            <pc:docMk/>
            <pc:sldMk cId="3876663743" sldId="525"/>
            <ac:spMk id="6" creationId="{79CC3A75-B559-4D8D-A23C-6121D0BE269B}"/>
          </ac:spMkLst>
        </pc:spChg>
        <pc:spChg chg="del">
          <ac:chgData name="Sean Feldman" userId="c0f75423fe67f72e" providerId="LiveId" clId="{EF3C6A27-BE27-4A4F-96D9-B6B7349AEF44}" dt="2022-04-05T05:00:23.671" v="2108"/>
          <ac:spMkLst>
            <pc:docMk/>
            <pc:sldMk cId="3876663743" sldId="525"/>
            <ac:spMk id="12" creationId="{C3E27CB1-0550-48A4-B17C-05AD1838256E}"/>
          </ac:spMkLst>
        </pc:spChg>
      </pc:sldChg>
      <pc:sldChg chg="addSp delSp modSp mod">
        <pc:chgData name="Sean Feldman" userId="c0f75423fe67f72e" providerId="LiveId" clId="{EF3C6A27-BE27-4A4F-96D9-B6B7349AEF44}" dt="2022-04-05T05:01:37.053" v="3236"/>
        <pc:sldMkLst>
          <pc:docMk/>
          <pc:sldMk cId="1011607035" sldId="526"/>
        </pc:sldMkLst>
        <pc:spChg chg="add del mod">
          <ac:chgData name="Sean Feldman" userId="c0f75423fe67f72e" providerId="LiveId" clId="{EF3C6A27-BE27-4A4F-96D9-B6B7349AEF44}" dt="2022-04-05T05:01:12.686" v="2673"/>
          <ac:spMkLst>
            <pc:docMk/>
            <pc:sldMk cId="1011607035" sldId="526"/>
            <ac:spMk id="2" creationId="{BAE46B3C-8832-49C7-9B32-4EAF5D9F3925}"/>
          </ac:spMkLst>
        </pc:spChg>
        <pc:spChg chg="add del mod">
          <ac:chgData name="Sean Feldman" userId="c0f75423fe67f72e" providerId="LiveId" clId="{EF3C6A27-BE27-4A4F-96D9-B6B7349AEF44}" dt="2022-04-05T05:01:37.052" v="3233"/>
          <ac:spMkLst>
            <pc:docMk/>
            <pc:sldMk cId="1011607035" sldId="526"/>
            <ac:spMk id="7" creationId="{2B5F18E5-A3D9-4078-B356-7C6958F6EB28}"/>
          </ac:spMkLst>
        </pc:spChg>
        <pc:spChg chg="add mod">
          <ac:chgData name="Sean Feldman" userId="c0f75423fe67f72e" providerId="LiveId" clId="{EF3C6A27-BE27-4A4F-96D9-B6B7349AEF44}" dt="2022-04-05T05:01:37.053" v="3236"/>
          <ac:spMkLst>
            <pc:docMk/>
            <pc:sldMk cId="1011607035" sldId="526"/>
            <ac:spMk id="8" creationId="{FAC73507-C403-4840-B8ED-70C2E94309D2}"/>
          </ac:spMkLst>
        </pc:spChg>
        <pc:spChg chg="del">
          <ac:chgData name="Sean Feldman" userId="c0f75423fe67f72e" providerId="LiveId" clId="{EF3C6A27-BE27-4A4F-96D9-B6B7349AEF44}" dt="2022-04-05T05:00:23.672" v="2113"/>
          <ac:spMkLst>
            <pc:docMk/>
            <pc:sldMk cId="1011607035" sldId="526"/>
            <ac:spMk id="15" creationId="{D1F4D083-554C-4E02-86A0-45FE73B33C27}"/>
          </ac:spMkLst>
        </pc:spChg>
      </pc:sldChg>
      <pc:sldChg chg="addSp delSp modSp mod delAnim modAnim">
        <pc:chgData name="Sean Feldman" userId="c0f75423fe67f72e" providerId="LiveId" clId="{EF3C6A27-BE27-4A4F-96D9-B6B7349AEF44}" dt="2022-04-05T05:01:36.959" v="2751"/>
        <pc:sldMkLst>
          <pc:docMk/>
          <pc:sldMk cId="1781707988" sldId="528"/>
        </pc:sldMkLst>
        <pc:spChg chg="add del mod">
          <ac:chgData name="Sean Feldman" userId="c0f75423fe67f72e" providerId="LiveId" clId="{EF3C6A27-BE27-4A4F-96D9-B6B7349AEF44}" dt="2022-04-05T05:01:12.596" v="2188"/>
          <ac:spMkLst>
            <pc:docMk/>
            <pc:sldMk cId="1781707988" sldId="528"/>
            <ac:spMk id="2" creationId="{BB672D52-1CB4-4CD7-8B45-6111AB65D09D}"/>
          </ac:spMkLst>
        </pc:spChg>
        <pc:spChg chg="add del mod">
          <ac:chgData name="Sean Feldman" userId="c0f75423fe67f72e" providerId="LiveId" clId="{EF3C6A27-BE27-4A4F-96D9-B6B7349AEF44}" dt="2022-04-05T05:01:36.959" v="2748"/>
          <ac:spMkLst>
            <pc:docMk/>
            <pc:sldMk cId="1781707988" sldId="528"/>
            <ac:spMk id="4" creationId="{D6987EEF-0C6C-491A-8AE6-5C5EE0D07498}"/>
          </ac:spMkLst>
        </pc:spChg>
        <pc:spChg chg="add mod">
          <ac:chgData name="Sean Feldman" userId="c0f75423fe67f72e" providerId="LiveId" clId="{EF3C6A27-BE27-4A4F-96D9-B6B7349AEF44}" dt="2022-04-05T05:01:36.959" v="2751"/>
          <ac:spMkLst>
            <pc:docMk/>
            <pc:sldMk cId="1781707988" sldId="528"/>
            <ac:spMk id="5" creationId="{B2E40588-F166-4EA9-8302-3C142DB2C72D}"/>
          </ac:spMkLst>
        </pc:spChg>
        <pc:spChg chg="mod">
          <ac:chgData name="Sean Feldman" userId="c0f75423fe67f72e" providerId="LiveId" clId="{EF3C6A27-BE27-4A4F-96D9-B6B7349AEF44}" dt="2022-04-03T22:39:05.965" v="42" actId="20577"/>
          <ac:spMkLst>
            <pc:docMk/>
            <pc:sldMk cId="1781707988" sldId="528"/>
            <ac:spMk id="10" creationId="{A2129E99-6A51-4143-B5E6-573E6507CFFD}"/>
          </ac:spMkLst>
        </pc:spChg>
        <pc:spChg chg="del">
          <ac:chgData name="Sean Feldman" userId="c0f75423fe67f72e" providerId="LiveId" clId="{EF3C6A27-BE27-4A4F-96D9-B6B7349AEF44}" dt="2022-04-05T05:00:23.578" v="1658"/>
          <ac:spMkLst>
            <pc:docMk/>
            <pc:sldMk cId="1781707988" sldId="528"/>
            <ac:spMk id="15" creationId="{20086E31-7C83-4C71-BDF0-7BEB1AA39E76}"/>
          </ac:spMkLst>
        </pc:spChg>
        <pc:picChg chg="add mod">
          <ac:chgData name="Sean Feldman" userId="c0f75423fe67f72e" providerId="LiveId" clId="{EF3C6A27-BE27-4A4F-96D9-B6B7349AEF44}" dt="2022-04-03T22:42:12.910" v="51" actId="1076"/>
          <ac:picMkLst>
            <pc:docMk/>
            <pc:sldMk cId="1781707988" sldId="528"/>
            <ac:picMk id="3" creationId="{F394F884-8892-4635-A136-87D2DDB51118}"/>
          </ac:picMkLst>
        </pc:picChg>
        <pc:picChg chg="del">
          <ac:chgData name="Sean Feldman" userId="c0f75423fe67f72e" providerId="LiveId" clId="{EF3C6A27-BE27-4A4F-96D9-B6B7349AEF44}" dt="2022-04-03T22:41:59.975" v="49" actId="478"/>
          <ac:picMkLst>
            <pc:docMk/>
            <pc:sldMk cId="1781707988" sldId="528"/>
            <ac:picMk id="12" creationId="{D6345C0C-29EE-4851-91D5-95A21243D80B}"/>
          </ac:picMkLst>
        </pc:picChg>
      </pc:sldChg>
      <pc:sldChg chg="addSp delSp modSp mod delAnim modAnim">
        <pc:chgData name="Sean Feldman" userId="c0f75423fe67f72e" providerId="LiveId" clId="{EF3C6A27-BE27-4A4F-96D9-B6B7349AEF44}" dt="2022-04-05T05:01:36.961" v="2761"/>
        <pc:sldMkLst>
          <pc:docMk/>
          <pc:sldMk cId="3880150903" sldId="529"/>
        </pc:sldMkLst>
        <pc:spChg chg="add del mod">
          <ac:chgData name="Sean Feldman" userId="c0f75423fe67f72e" providerId="LiveId" clId="{EF3C6A27-BE27-4A4F-96D9-B6B7349AEF44}" dt="2022-04-05T05:01:12.599" v="2198"/>
          <ac:spMkLst>
            <pc:docMk/>
            <pc:sldMk cId="3880150903" sldId="529"/>
            <ac:spMk id="2" creationId="{3F4C006B-ED3C-4B1D-B28B-3BF7D02D35BD}"/>
          </ac:spMkLst>
        </pc:spChg>
        <pc:spChg chg="add del mod">
          <ac:chgData name="Sean Feldman" userId="c0f75423fe67f72e" providerId="LiveId" clId="{EF3C6A27-BE27-4A4F-96D9-B6B7349AEF44}" dt="2022-04-05T05:01:36.960" v="2758"/>
          <ac:spMkLst>
            <pc:docMk/>
            <pc:sldMk cId="3880150903" sldId="529"/>
            <ac:spMk id="3" creationId="{06CB1478-9B7E-471C-843F-1C9D18C4E5AE}"/>
          </ac:spMkLst>
        </pc:spChg>
        <pc:spChg chg="add mod">
          <ac:chgData name="Sean Feldman" userId="c0f75423fe67f72e" providerId="LiveId" clId="{EF3C6A27-BE27-4A4F-96D9-B6B7349AEF44}" dt="2022-04-05T05:01:36.961" v="2761"/>
          <ac:spMkLst>
            <pc:docMk/>
            <pc:sldMk cId="3880150903" sldId="529"/>
            <ac:spMk id="4" creationId="{177028AD-E49B-49A6-B7CD-F6F1416C5651}"/>
          </ac:spMkLst>
        </pc:spChg>
        <pc:spChg chg="del">
          <ac:chgData name="Sean Feldman" userId="c0f75423fe67f72e" providerId="LiveId" clId="{EF3C6A27-BE27-4A4F-96D9-B6B7349AEF44}" dt="2022-04-05T05:00:23.580" v="1668"/>
          <ac:spMkLst>
            <pc:docMk/>
            <pc:sldMk cId="3880150903" sldId="529"/>
            <ac:spMk id="13" creationId="{F0A97547-0846-4E21-8D7A-7D9DA8BFD318}"/>
          </ac:spMkLst>
        </pc:spChg>
        <pc:spChg chg="add del mod">
          <ac:chgData name="Sean Feldman" userId="c0f75423fe67f72e" providerId="LiveId" clId="{EF3C6A27-BE27-4A4F-96D9-B6B7349AEF44}" dt="2022-04-03T22:45:28.953" v="79" actId="22"/>
          <ac:spMkLst>
            <pc:docMk/>
            <pc:sldMk cId="3880150903" sldId="529"/>
            <ac:spMk id="14" creationId="{EE79AE09-9B87-4E76-801D-21E876201275}"/>
          </ac:spMkLst>
        </pc:spChg>
        <pc:spChg chg="add del mod">
          <ac:chgData name="Sean Feldman" userId="c0f75423fe67f72e" providerId="LiveId" clId="{EF3C6A27-BE27-4A4F-96D9-B6B7349AEF44}" dt="2022-04-03T22:47:13.462" v="99" actId="478"/>
          <ac:spMkLst>
            <pc:docMk/>
            <pc:sldMk cId="3880150903" sldId="529"/>
            <ac:spMk id="15" creationId="{04615270-7C7D-44DF-BF16-E5CDF3868C76}"/>
          </ac:spMkLst>
        </pc:spChg>
        <pc:spChg chg="add del mod">
          <ac:chgData name="Sean Feldman" userId="c0f75423fe67f72e" providerId="LiveId" clId="{EF3C6A27-BE27-4A4F-96D9-B6B7349AEF44}" dt="2022-04-03T22:46:29.017" v="87"/>
          <ac:spMkLst>
            <pc:docMk/>
            <pc:sldMk cId="3880150903" sldId="529"/>
            <ac:spMk id="16" creationId="{271FCC63-B78E-431C-81DD-1A87EAAF48CE}"/>
          </ac:spMkLst>
        </pc:spChg>
        <pc:picChg chg="add del mod">
          <ac:chgData name="Sean Feldman" userId="c0f75423fe67f72e" providerId="LiveId" clId="{EF3C6A27-BE27-4A4F-96D9-B6B7349AEF44}" dt="2022-04-03T22:43:53.462" v="55" actId="478"/>
          <ac:picMkLst>
            <pc:docMk/>
            <pc:sldMk cId="3880150903" sldId="529"/>
            <ac:picMk id="3" creationId="{BB69F024-FE36-45A6-8496-5DC9F7D7BA0A}"/>
          </ac:picMkLst>
        </pc:picChg>
        <pc:picChg chg="del">
          <ac:chgData name="Sean Feldman" userId="c0f75423fe67f72e" providerId="LiveId" clId="{EF3C6A27-BE27-4A4F-96D9-B6B7349AEF44}" dt="2022-04-03T22:49:57.702" v="105" actId="478"/>
          <ac:picMkLst>
            <pc:docMk/>
            <pc:sldMk cId="3880150903" sldId="529"/>
            <ac:picMk id="4" creationId="{3992690B-674F-408C-8BF2-379361526BEC}"/>
          </ac:picMkLst>
        </pc:picChg>
        <pc:picChg chg="del">
          <ac:chgData name="Sean Feldman" userId="c0f75423fe67f72e" providerId="LiveId" clId="{EF3C6A27-BE27-4A4F-96D9-B6B7349AEF44}" dt="2022-04-03T22:47:24.807" v="102" actId="478"/>
          <ac:picMkLst>
            <pc:docMk/>
            <pc:sldMk cId="3880150903" sldId="529"/>
            <ac:picMk id="5" creationId="{D4DCFBB9-9333-4F78-AC6A-6B09E2C17501}"/>
          </ac:picMkLst>
        </pc:picChg>
        <pc:picChg chg="add del mod">
          <ac:chgData name="Sean Feldman" userId="c0f75423fe67f72e" providerId="LiveId" clId="{EF3C6A27-BE27-4A4F-96D9-B6B7349AEF44}" dt="2022-04-03T22:44:54.438" v="70" actId="478"/>
          <ac:picMkLst>
            <pc:docMk/>
            <pc:sldMk cId="3880150903" sldId="529"/>
            <ac:picMk id="8" creationId="{1F9D0DC5-4842-4408-8EDA-5DED52F4D0C3}"/>
          </ac:picMkLst>
        </pc:picChg>
        <pc:picChg chg="add del mod">
          <ac:chgData name="Sean Feldman" userId="c0f75423fe67f72e" providerId="LiveId" clId="{EF3C6A27-BE27-4A4F-96D9-B6B7349AEF44}" dt="2022-04-03T22:45:35.863" v="81" actId="478"/>
          <ac:picMkLst>
            <pc:docMk/>
            <pc:sldMk cId="3880150903" sldId="529"/>
            <ac:picMk id="10" creationId="{C4EB986D-13B0-413B-99BD-83E90800B0FE}"/>
          </ac:picMkLst>
        </pc:picChg>
        <pc:picChg chg="add mod">
          <ac:chgData name="Sean Feldman" userId="c0f75423fe67f72e" providerId="LiveId" clId="{EF3C6A27-BE27-4A4F-96D9-B6B7349AEF44}" dt="2022-04-03T22:47:28.048" v="103" actId="1076"/>
          <ac:picMkLst>
            <pc:docMk/>
            <pc:sldMk cId="3880150903" sldId="529"/>
            <ac:picMk id="18" creationId="{F224971A-3E29-455E-B762-357A2356096D}"/>
          </ac:picMkLst>
        </pc:picChg>
        <pc:picChg chg="add mod">
          <ac:chgData name="Sean Feldman" userId="c0f75423fe67f72e" providerId="LiveId" clId="{EF3C6A27-BE27-4A4F-96D9-B6B7349AEF44}" dt="2022-04-03T22:50:14.854" v="110" actId="1076"/>
          <ac:picMkLst>
            <pc:docMk/>
            <pc:sldMk cId="3880150903" sldId="529"/>
            <ac:picMk id="20" creationId="{9B091925-144A-4F43-879B-98A024EF8E71}"/>
          </ac:picMkLst>
        </pc:picChg>
      </pc:sldChg>
      <pc:sldChg chg="addSp delSp modSp mod">
        <pc:chgData name="Sean Feldman" userId="c0f75423fe67f72e" providerId="LiveId" clId="{EF3C6A27-BE27-4A4F-96D9-B6B7349AEF44}" dt="2022-04-05T05:01:36.963" v="2771"/>
        <pc:sldMkLst>
          <pc:docMk/>
          <pc:sldMk cId="1684423648" sldId="530"/>
        </pc:sldMkLst>
        <pc:spChg chg="add del mod">
          <ac:chgData name="Sean Feldman" userId="c0f75423fe67f72e" providerId="LiveId" clId="{EF3C6A27-BE27-4A4F-96D9-B6B7349AEF44}" dt="2022-04-05T05:01:12.601" v="2208"/>
          <ac:spMkLst>
            <pc:docMk/>
            <pc:sldMk cId="1684423648" sldId="530"/>
            <ac:spMk id="2" creationId="{9171598C-DB57-4A7F-BE9E-9DFD5930AF75}"/>
          </ac:spMkLst>
        </pc:spChg>
        <pc:spChg chg="add del mod">
          <ac:chgData name="Sean Feldman" userId="c0f75423fe67f72e" providerId="LiveId" clId="{EF3C6A27-BE27-4A4F-96D9-B6B7349AEF44}" dt="2022-04-05T05:01:36.962" v="2768"/>
          <ac:spMkLst>
            <pc:docMk/>
            <pc:sldMk cId="1684423648" sldId="530"/>
            <ac:spMk id="3" creationId="{87A3A99A-6494-49BB-973A-68A0D05FAF84}"/>
          </ac:spMkLst>
        </pc:spChg>
        <pc:spChg chg="add mod">
          <ac:chgData name="Sean Feldman" userId="c0f75423fe67f72e" providerId="LiveId" clId="{EF3C6A27-BE27-4A4F-96D9-B6B7349AEF44}" dt="2022-04-05T05:01:36.963" v="2771"/>
          <ac:spMkLst>
            <pc:docMk/>
            <pc:sldMk cId="1684423648" sldId="530"/>
            <ac:spMk id="4" creationId="{67E7114A-130A-4B32-A668-B6CF0472431C}"/>
          </ac:spMkLst>
        </pc:spChg>
        <pc:spChg chg="del">
          <ac:chgData name="Sean Feldman" userId="c0f75423fe67f72e" providerId="LiveId" clId="{EF3C6A27-BE27-4A4F-96D9-B6B7349AEF44}" dt="2022-04-05T05:00:23.584" v="1676"/>
          <ac:spMkLst>
            <pc:docMk/>
            <pc:sldMk cId="1684423648" sldId="530"/>
            <ac:spMk id="11" creationId="{E8E1B2EF-B385-4528-8906-29A93A6339A3}"/>
          </ac:spMkLst>
        </pc:spChg>
      </pc:sldChg>
      <pc:sldChg chg="addSp delSp modSp mod">
        <pc:chgData name="Sean Feldman" userId="c0f75423fe67f72e" providerId="LiveId" clId="{EF3C6A27-BE27-4A4F-96D9-B6B7349AEF44}" dt="2022-04-05T05:01:36.963" v="2776"/>
        <pc:sldMkLst>
          <pc:docMk/>
          <pc:sldMk cId="4110446610" sldId="531"/>
        </pc:sldMkLst>
        <pc:spChg chg="add del mod">
          <ac:chgData name="Sean Feldman" userId="c0f75423fe67f72e" providerId="LiveId" clId="{EF3C6A27-BE27-4A4F-96D9-B6B7349AEF44}" dt="2022-04-05T05:01:12.602" v="2213"/>
          <ac:spMkLst>
            <pc:docMk/>
            <pc:sldMk cId="4110446610" sldId="531"/>
            <ac:spMk id="2" creationId="{DAA2BED7-EB93-406F-9B58-92FD7AB9CA10}"/>
          </ac:spMkLst>
        </pc:spChg>
        <pc:spChg chg="add del mod">
          <ac:chgData name="Sean Feldman" userId="c0f75423fe67f72e" providerId="LiveId" clId="{EF3C6A27-BE27-4A4F-96D9-B6B7349AEF44}" dt="2022-04-05T05:01:36.963" v="2773"/>
          <ac:spMkLst>
            <pc:docMk/>
            <pc:sldMk cId="4110446610" sldId="531"/>
            <ac:spMk id="3" creationId="{B386C4A3-736F-4E00-BC11-CC760C8DBE56}"/>
          </ac:spMkLst>
        </pc:spChg>
        <pc:spChg chg="add mod">
          <ac:chgData name="Sean Feldman" userId="c0f75423fe67f72e" providerId="LiveId" clId="{EF3C6A27-BE27-4A4F-96D9-B6B7349AEF44}" dt="2022-04-05T05:01:36.963" v="2776"/>
          <ac:spMkLst>
            <pc:docMk/>
            <pc:sldMk cId="4110446610" sldId="531"/>
            <ac:spMk id="4" creationId="{305E1CBB-5208-4FB3-AE1C-A7FB39025B72}"/>
          </ac:spMkLst>
        </pc:spChg>
        <pc:spChg chg="del">
          <ac:chgData name="Sean Feldman" userId="c0f75423fe67f72e" providerId="LiveId" clId="{EF3C6A27-BE27-4A4F-96D9-B6B7349AEF44}" dt="2022-04-05T05:00:23.585" v="1681"/>
          <ac:spMkLst>
            <pc:docMk/>
            <pc:sldMk cId="4110446610" sldId="531"/>
            <ac:spMk id="11" creationId="{9A313663-925A-46FA-80EE-88511F672C33}"/>
          </ac:spMkLst>
        </pc:spChg>
      </pc:sldChg>
      <pc:sldChg chg="addSp delSp modSp mod">
        <pc:chgData name="Sean Feldman" userId="c0f75423fe67f72e" providerId="LiveId" clId="{EF3C6A27-BE27-4A4F-96D9-B6B7349AEF44}" dt="2022-04-05T05:01:36.968" v="2796"/>
        <pc:sldMkLst>
          <pc:docMk/>
          <pc:sldMk cId="740647254" sldId="532"/>
        </pc:sldMkLst>
        <pc:spChg chg="add del mod">
          <ac:chgData name="Sean Feldman" userId="c0f75423fe67f72e" providerId="LiveId" clId="{EF3C6A27-BE27-4A4F-96D9-B6B7349AEF44}" dt="2022-04-05T05:01:12.605" v="2233"/>
          <ac:spMkLst>
            <pc:docMk/>
            <pc:sldMk cId="740647254" sldId="532"/>
            <ac:spMk id="2" creationId="{E765F029-A99B-4600-AE51-2EBF18C9E0BC}"/>
          </ac:spMkLst>
        </pc:spChg>
        <pc:spChg chg="add del mod">
          <ac:chgData name="Sean Feldman" userId="c0f75423fe67f72e" providerId="LiveId" clId="{EF3C6A27-BE27-4A4F-96D9-B6B7349AEF44}" dt="2022-04-05T05:01:36.967" v="2793"/>
          <ac:spMkLst>
            <pc:docMk/>
            <pc:sldMk cId="740647254" sldId="532"/>
            <ac:spMk id="3" creationId="{745CD8F3-9F4A-4D19-8319-FD60A7CD3BFD}"/>
          </ac:spMkLst>
        </pc:spChg>
        <pc:spChg chg="add mod">
          <ac:chgData name="Sean Feldman" userId="c0f75423fe67f72e" providerId="LiveId" clId="{EF3C6A27-BE27-4A4F-96D9-B6B7349AEF44}" dt="2022-04-05T05:01:36.968" v="2796"/>
          <ac:spMkLst>
            <pc:docMk/>
            <pc:sldMk cId="740647254" sldId="532"/>
            <ac:spMk id="5" creationId="{BC66B6E5-AD35-4C60-949C-1157A513EA92}"/>
          </ac:spMkLst>
        </pc:spChg>
        <pc:spChg chg="del">
          <ac:chgData name="Sean Feldman" userId="c0f75423fe67f72e" providerId="LiveId" clId="{EF3C6A27-BE27-4A4F-96D9-B6B7349AEF44}" dt="2022-04-05T05:00:23.588" v="1701"/>
          <ac:spMkLst>
            <pc:docMk/>
            <pc:sldMk cId="740647254" sldId="532"/>
            <ac:spMk id="12" creationId="{B80FFE4E-1164-41DC-A655-2E6678D20004}"/>
          </ac:spMkLst>
        </pc:spChg>
        <pc:picChg chg="add del mod">
          <ac:chgData name="Sean Feldman" userId="c0f75423fe67f72e" providerId="LiveId" clId="{EF3C6A27-BE27-4A4F-96D9-B6B7349AEF44}" dt="2022-04-04T00:05:23.184" v="230" actId="478"/>
          <ac:picMkLst>
            <pc:docMk/>
            <pc:sldMk cId="740647254" sldId="532"/>
            <ac:picMk id="3" creationId="{398F9B6E-A13E-4B8C-A8ED-C1EBE9EDE25A}"/>
          </ac:picMkLst>
        </pc:picChg>
        <pc:picChg chg="del">
          <ac:chgData name="Sean Feldman" userId="c0f75423fe67f72e" providerId="LiveId" clId="{EF3C6A27-BE27-4A4F-96D9-B6B7349AEF44}" dt="2022-04-04T00:01:54.056" v="225" actId="478"/>
          <ac:picMkLst>
            <pc:docMk/>
            <pc:sldMk cId="740647254" sldId="532"/>
            <ac:picMk id="5" creationId="{38F4B06B-03B9-43EA-BA20-8D5707239BA1}"/>
          </ac:picMkLst>
        </pc:picChg>
        <pc:picChg chg="add mod">
          <ac:chgData name="Sean Feldman" userId="c0f75423fe67f72e" providerId="LiveId" clId="{EF3C6A27-BE27-4A4F-96D9-B6B7349AEF44}" dt="2022-04-04T00:06:00.462" v="234" actId="1440"/>
          <ac:picMkLst>
            <pc:docMk/>
            <pc:sldMk cId="740647254" sldId="532"/>
            <ac:picMk id="7" creationId="{DFC4FF42-5460-4DF5-9FB2-E78A1E610193}"/>
          </ac:picMkLst>
        </pc:picChg>
      </pc:sldChg>
      <pc:sldChg chg="addSp delSp modSp mod delAnim modAnim modNotesTx">
        <pc:chgData name="Sean Feldman" userId="c0f75423fe67f72e" providerId="LiveId" clId="{EF3C6A27-BE27-4A4F-96D9-B6B7349AEF44}" dt="2022-04-05T05:01:36.967" v="2791"/>
        <pc:sldMkLst>
          <pc:docMk/>
          <pc:sldMk cId="1951824377" sldId="533"/>
        </pc:sldMkLst>
        <pc:spChg chg="add del mod">
          <ac:chgData name="Sean Feldman" userId="c0f75423fe67f72e" providerId="LiveId" clId="{EF3C6A27-BE27-4A4F-96D9-B6B7349AEF44}" dt="2022-04-05T05:01:12.604" v="2228"/>
          <ac:spMkLst>
            <pc:docMk/>
            <pc:sldMk cId="1951824377" sldId="533"/>
            <ac:spMk id="2" creationId="{D1CEEA85-AFFF-4A4E-A1C0-1D0C49AEAB9D}"/>
          </ac:spMkLst>
        </pc:spChg>
        <pc:spChg chg="add del mod">
          <ac:chgData name="Sean Feldman" userId="c0f75423fe67f72e" providerId="LiveId" clId="{EF3C6A27-BE27-4A4F-96D9-B6B7349AEF44}" dt="2022-04-05T05:01:36.966" v="2788"/>
          <ac:spMkLst>
            <pc:docMk/>
            <pc:sldMk cId="1951824377" sldId="533"/>
            <ac:spMk id="3" creationId="{B165803A-AD95-4BEB-B7A0-F55A2DAB67E9}"/>
          </ac:spMkLst>
        </pc:spChg>
        <pc:spChg chg="add mod">
          <ac:chgData name="Sean Feldman" userId="c0f75423fe67f72e" providerId="LiveId" clId="{EF3C6A27-BE27-4A4F-96D9-B6B7349AEF44}" dt="2022-04-05T05:01:36.967" v="2791"/>
          <ac:spMkLst>
            <pc:docMk/>
            <pc:sldMk cId="1951824377" sldId="533"/>
            <ac:spMk id="4" creationId="{D32D5BEA-D9AF-4A25-8AA4-A9FBCAF29970}"/>
          </ac:spMkLst>
        </pc:spChg>
        <pc:spChg chg="mod">
          <ac:chgData name="Sean Feldman" userId="c0f75423fe67f72e" providerId="LiveId" clId="{EF3C6A27-BE27-4A4F-96D9-B6B7349AEF44}" dt="2022-04-03T23:15:56.443" v="193"/>
          <ac:spMkLst>
            <pc:docMk/>
            <pc:sldMk cId="1951824377" sldId="533"/>
            <ac:spMk id="6" creationId="{9861BB09-2D6A-4076-B4F8-0B676124B6E1}"/>
          </ac:spMkLst>
        </pc:spChg>
        <pc:spChg chg="mod topLvl">
          <ac:chgData name="Sean Feldman" userId="c0f75423fe67f72e" providerId="LiveId" clId="{EF3C6A27-BE27-4A4F-96D9-B6B7349AEF44}" dt="2022-04-04T00:00:01.889" v="219" actId="165"/>
          <ac:spMkLst>
            <pc:docMk/>
            <pc:sldMk cId="1951824377" sldId="533"/>
            <ac:spMk id="10" creationId="{A2129E99-6A51-4143-B5E6-573E6507CFFD}"/>
          </ac:spMkLst>
        </pc:spChg>
        <pc:spChg chg="del">
          <ac:chgData name="Sean Feldman" userId="c0f75423fe67f72e" providerId="LiveId" clId="{EF3C6A27-BE27-4A4F-96D9-B6B7349AEF44}" dt="2022-04-05T05:00:23.588" v="1696"/>
          <ac:spMkLst>
            <pc:docMk/>
            <pc:sldMk cId="1951824377" sldId="533"/>
            <ac:spMk id="17" creationId="{70F8B389-237C-4184-9CC3-A202D5DCDB3B}"/>
          </ac:spMkLst>
        </pc:spChg>
        <pc:grpChg chg="del">
          <ac:chgData name="Sean Feldman" userId="c0f75423fe67f72e" providerId="LiveId" clId="{EF3C6A27-BE27-4A4F-96D9-B6B7349AEF44}" dt="2022-04-03T23:59:28.267" v="211" actId="478"/>
          <ac:grpSpMkLst>
            <pc:docMk/>
            <pc:sldMk cId="1951824377" sldId="533"/>
            <ac:grpSpMk id="4" creationId="{53F0598D-72A5-4D1C-A921-AA2E1DC2C21B}"/>
          </ac:grpSpMkLst>
        </pc:grpChg>
        <pc:grpChg chg="add del mod">
          <ac:chgData name="Sean Feldman" userId="c0f75423fe67f72e" providerId="LiveId" clId="{EF3C6A27-BE27-4A4F-96D9-B6B7349AEF44}" dt="2022-04-04T00:00:01.889" v="219" actId="165"/>
          <ac:grpSpMkLst>
            <pc:docMk/>
            <pc:sldMk cId="1951824377" sldId="533"/>
            <ac:grpSpMk id="11" creationId="{C1F560C7-9FC8-4E4C-B44C-0DB2E4CAC3DB}"/>
          </ac:grpSpMkLst>
        </pc:grpChg>
        <pc:picChg chg="del">
          <ac:chgData name="Sean Feldman" userId="c0f75423fe67f72e" providerId="LiveId" clId="{EF3C6A27-BE27-4A4F-96D9-B6B7349AEF44}" dt="2022-04-03T23:57:35.939" v="205" actId="478"/>
          <ac:picMkLst>
            <pc:docMk/>
            <pc:sldMk cId="1951824377" sldId="533"/>
            <ac:picMk id="3" creationId="{3B3ABF16-8A04-41BB-A6FC-F125953CF069}"/>
          </ac:picMkLst>
        </pc:picChg>
        <pc:picChg chg="add mod topLvl">
          <ac:chgData name="Sean Feldman" userId="c0f75423fe67f72e" providerId="LiveId" clId="{EF3C6A27-BE27-4A4F-96D9-B6B7349AEF44}" dt="2022-04-04T00:00:20.093" v="221" actId="14100"/>
          <ac:picMkLst>
            <pc:docMk/>
            <pc:sldMk cId="1951824377" sldId="533"/>
            <ac:picMk id="9" creationId="{A9A459CF-556D-40EB-B310-7A0799E3B7A6}"/>
          </ac:picMkLst>
        </pc:picChg>
        <pc:picChg chg="add mod">
          <ac:chgData name="Sean Feldman" userId="c0f75423fe67f72e" providerId="LiveId" clId="{EF3C6A27-BE27-4A4F-96D9-B6B7349AEF44}" dt="2022-04-03T23:59:54.731" v="218" actId="14100"/>
          <ac:picMkLst>
            <pc:docMk/>
            <pc:sldMk cId="1951824377" sldId="533"/>
            <ac:picMk id="13" creationId="{2230D849-B076-4761-AADC-B7DF88776D4D}"/>
          </ac:picMkLst>
        </pc:picChg>
      </pc:sldChg>
      <pc:sldChg chg="addSp delSp modSp mod delAnim modAnim">
        <pc:chgData name="Sean Feldman" userId="c0f75423fe67f72e" providerId="LiveId" clId="{EF3C6A27-BE27-4A4F-96D9-B6B7349AEF44}" dt="2022-04-05T05:01:36.969" v="2801"/>
        <pc:sldMkLst>
          <pc:docMk/>
          <pc:sldMk cId="4023031799" sldId="534"/>
        </pc:sldMkLst>
        <pc:spChg chg="add del mod">
          <ac:chgData name="Sean Feldman" userId="c0f75423fe67f72e" providerId="LiveId" clId="{EF3C6A27-BE27-4A4F-96D9-B6B7349AEF44}" dt="2022-04-05T05:01:12.606" v="2238"/>
          <ac:spMkLst>
            <pc:docMk/>
            <pc:sldMk cId="4023031799" sldId="534"/>
            <ac:spMk id="3" creationId="{FB84C879-C129-4851-8B67-FD88A20D6914}"/>
          </ac:spMkLst>
        </pc:spChg>
        <pc:spChg chg="add del mod">
          <ac:chgData name="Sean Feldman" userId="c0f75423fe67f72e" providerId="LiveId" clId="{EF3C6A27-BE27-4A4F-96D9-B6B7349AEF44}" dt="2022-04-05T05:01:36.968" v="2798"/>
          <ac:spMkLst>
            <pc:docMk/>
            <pc:sldMk cId="4023031799" sldId="534"/>
            <ac:spMk id="4" creationId="{58DDCC81-3239-432C-9C28-698FD36025C3}"/>
          </ac:spMkLst>
        </pc:spChg>
        <pc:spChg chg="add mod">
          <ac:chgData name="Sean Feldman" userId="c0f75423fe67f72e" providerId="LiveId" clId="{EF3C6A27-BE27-4A4F-96D9-B6B7349AEF44}" dt="2022-04-05T05:01:36.969" v="2801"/>
          <ac:spMkLst>
            <pc:docMk/>
            <pc:sldMk cId="4023031799" sldId="534"/>
            <ac:spMk id="5" creationId="{C69B720C-B7BD-495F-8EC6-E6E687E2233F}"/>
          </ac:spMkLst>
        </pc:spChg>
        <pc:spChg chg="del">
          <ac:chgData name="Sean Feldman" userId="c0f75423fe67f72e" providerId="LiveId" clId="{EF3C6A27-BE27-4A4F-96D9-B6B7349AEF44}" dt="2022-04-05T05:00:23.589" v="1706"/>
          <ac:spMkLst>
            <pc:docMk/>
            <pc:sldMk cId="4023031799" sldId="534"/>
            <ac:spMk id="11" creationId="{BF838DF0-FCBB-4979-BFEA-5A4834AA70F1}"/>
          </ac:spMkLst>
        </pc:spChg>
        <pc:picChg chg="add mod">
          <ac:chgData name="Sean Feldman" userId="c0f75423fe67f72e" providerId="LiveId" clId="{EF3C6A27-BE27-4A4F-96D9-B6B7349AEF44}" dt="2022-04-04T00:26:45.703" v="252" actId="14100"/>
          <ac:picMkLst>
            <pc:docMk/>
            <pc:sldMk cId="4023031799" sldId="534"/>
            <ac:picMk id="2" creationId="{567AA286-EBD4-41CD-9FEA-EFB4B70E9657}"/>
          </ac:picMkLst>
        </pc:picChg>
        <pc:picChg chg="del">
          <ac:chgData name="Sean Feldman" userId="c0f75423fe67f72e" providerId="LiveId" clId="{EF3C6A27-BE27-4A4F-96D9-B6B7349AEF44}" dt="2022-04-04T00:24:13.882" v="246" actId="478"/>
          <ac:picMkLst>
            <pc:docMk/>
            <pc:sldMk cId="4023031799" sldId="534"/>
            <ac:picMk id="3" creationId="{AA5199A9-068C-4D00-A5CA-34B73AE5327D}"/>
          </ac:picMkLst>
        </pc:picChg>
      </pc:sldChg>
      <pc:sldChg chg="addSp delSp modSp add del mod delAnim modAnim">
        <pc:chgData name="Sean Feldman" userId="c0f75423fe67f72e" providerId="LiveId" clId="{EF3C6A27-BE27-4A4F-96D9-B6B7349AEF44}" dt="2022-04-05T05:01:36.969" v="2806"/>
        <pc:sldMkLst>
          <pc:docMk/>
          <pc:sldMk cId="2085839891" sldId="535"/>
        </pc:sldMkLst>
        <pc:spChg chg="add del mod">
          <ac:chgData name="Sean Feldman" userId="c0f75423fe67f72e" providerId="LiveId" clId="{EF3C6A27-BE27-4A4F-96D9-B6B7349AEF44}" dt="2022-04-05T05:01:12.607" v="2243"/>
          <ac:spMkLst>
            <pc:docMk/>
            <pc:sldMk cId="2085839891" sldId="535"/>
            <ac:spMk id="3" creationId="{C232F458-9CA2-4AC3-BDD4-7CEE9BA9CD00}"/>
          </ac:spMkLst>
        </pc:spChg>
        <pc:spChg chg="add del mod">
          <ac:chgData name="Sean Feldman" userId="c0f75423fe67f72e" providerId="LiveId" clId="{EF3C6A27-BE27-4A4F-96D9-B6B7349AEF44}" dt="2022-04-05T05:01:36.969" v="2803"/>
          <ac:spMkLst>
            <pc:docMk/>
            <pc:sldMk cId="2085839891" sldId="535"/>
            <ac:spMk id="4" creationId="{8372C5ED-44AA-47BF-8B0F-F95134BA207C}"/>
          </ac:spMkLst>
        </pc:spChg>
        <pc:spChg chg="add mod">
          <ac:chgData name="Sean Feldman" userId="c0f75423fe67f72e" providerId="LiveId" clId="{EF3C6A27-BE27-4A4F-96D9-B6B7349AEF44}" dt="2022-04-05T05:01:36.969" v="2806"/>
          <ac:spMkLst>
            <pc:docMk/>
            <pc:sldMk cId="2085839891" sldId="535"/>
            <ac:spMk id="5" creationId="{12B4B09A-DDC3-459D-BBBE-304707A8F3BF}"/>
          </ac:spMkLst>
        </pc:spChg>
        <pc:spChg chg="del">
          <ac:chgData name="Sean Feldman" userId="c0f75423fe67f72e" providerId="LiveId" clId="{EF3C6A27-BE27-4A4F-96D9-B6B7349AEF44}" dt="2022-04-05T05:00:23.590" v="1711"/>
          <ac:spMkLst>
            <pc:docMk/>
            <pc:sldMk cId="2085839891" sldId="535"/>
            <ac:spMk id="11" creationId="{8418ABE3-0BEC-47B9-9E42-DE2BEBD0B777}"/>
          </ac:spMkLst>
        </pc:spChg>
        <pc:picChg chg="add mod">
          <ac:chgData name="Sean Feldman" userId="c0f75423fe67f72e" providerId="LiveId" clId="{EF3C6A27-BE27-4A4F-96D9-B6B7349AEF44}" dt="2022-04-04T00:22:08.849" v="245" actId="14100"/>
          <ac:picMkLst>
            <pc:docMk/>
            <pc:sldMk cId="2085839891" sldId="535"/>
            <ac:picMk id="2" creationId="{7850647B-CDAC-4C5A-AA87-36D9C570FB5F}"/>
          </ac:picMkLst>
        </pc:picChg>
        <pc:picChg chg="del">
          <ac:chgData name="Sean Feldman" userId="c0f75423fe67f72e" providerId="LiveId" clId="{EF3C6A27-BE27-4A4F-96D9-B6B7349AEF44}" dt="2022-04-04T00:21:22.323" v="237" actId="478"/>
          <ac:picMkLst>
            <pc:docMk/>
            <pc:sldMk cId="2085839891" sldId="535"/>
            <ac:picMk id="6" creationId="{80179A14-1164-4BDB-9916-B7F166FF3032}"/>
          </ac:picMkLst>
        </pc:picChg>
      </pc:sldChg>
      <pc:sldChg chg="modSp del mod">
        <pc:chgData name="Sean Feldman" userId="c0f75423fe67f72e" providerId="LiveId" clId="{EF3C6A27-BE27-4A4F-96D9-B6B7349AEF44}" dt="2022-04-04T01:44:53.582" v="306" actId="47"/>
        <pc:sldMkLst>
          <pc:docMk/>
          <pc:sldMk cId="1582808516" sldId="536"/>
        </pc:sldMkLst>
        <pc:spChg chg="mod">
          <ac:chgData name="Sean Feldman" userId="c0f75423fe67f72e" providerId="LiveId" clId="{EF3C6A27-BE27-4A4F-96D9-B6B7349AEF44}" dt="2022-04-04T01:44:39.225" v="305" actId="20577"/>
          <ac:spMkLst>
            <pc:docMk/>
            <pc:sldMk cId="1582808516" sldId="536"/>
            <ac:spMk id="3" creationId="{6F2DEFC4-0920-4341-82F2-106F0EFD9F58}"/>
          </ac:spMkLst>
        </pc:spChg>
      </pc:sldChg>
      <pc:sldChg chg="addSp delSp modSp mod">
        <pc:chgData name="Sean Feldman" userId="c0f75423fe67f72e" providerId="LiveId" clId="{EF3C6A27-BE27-4A4F-96D9-B6B7349AEF44}" dt="2022-04-05T05:01:36.972" v="2821"/>
        <pc:sldMkLst>
          <pc:docMk/>
          <pc:sldMk cId="195570057" sldId="537"/>
        </pc:sldMkLst>
        <pc:spChg chg="add del mod">
          <ac:chgData name="Sean Feldman" userId="c0f75423fe67f72e" providerId="LiveId" clId="{EF3C6A27-BE27-4A4F-96D9-B6B7349AEF44}" dt="2022-04-05T05:01:12.611" v="2258"/>
          <ac:spMkLst>
            <pc:docMk/>
            <pc:sldMk cId="195570057" sldId="537"/>
            <ac:spMk id="2" creationId="{31305F3C-091F-45A1-A627-0215CBC462C1}"/>
          </ac:spMkLst>
        </pc:spChg>
        <pc:spChg chg="add del mod">
          <ac:chgData name="Sean Feldman" userId="c0f75423fe67f72e" providerId="LiveId" clId="{EF3C6A27-BE27-4A4F-96D9-B6B7349AEF44}" dt="2022-04-05T05:01:36.971" v="2818"/>
          <ac:spMkLst>
            <pc:docMk/>
            <pc:sldMk cId="195570057" sldId="537"/>
            <ac:spMk id="3" creationId="{B316CDB6-A62D-4749-8CA2-0B276BDB74F4}"/>
          </ac:spMkLst>
        </pc:spChg>
        <pc:spChg chg="add mod">
          <ac:chgData name="Sean Feldman" userId="c0f75423fe67f72e" providerId="LiveId" clId="{EF3C6A27-BE27-4A4F-96D9-B6B7349AEF44}" dt="2022-04-05T05:01:36.972" v="2821"/>
          <ac:spMkLst>
            <pc:docMk/>
            <pc:sldMk cId="195570057" sldId="537"/>
            <ac:spMk id="6" creationId="{43BFD727-242B-42F2-BB8E-2733ABB8F0AC}"/>
          </ac:spMkLst>
        </pc:spChg>
        <pc:spChg chg="del">
          <ac:chgData name="Sean Feldman" userId="c0f75423fe67f72e" providerId="LiveId" clId="{EF3C6A27-BE27-4A4F-96D9-B6B7349AEF44}" dt="2022-04-05T05:00:23.593" v="1724"/>
          <ac:spMkLst>
            <pc:docMk/>
            <pc:sldMk cId="195570057" sldId="537"/>
            <ac:spMk id="12" creationId="{360D2E70-6C6D-4606-A88D-3FF64A842543}"/>
          </ac:spMkLst>
        </pc:spChg>
      </pc:sldChg>
      <pc:sldChg chg="addSp delSp modSp mod">
        <pc:chgData name="Sean Feldman" userId="c0f75423fe67f72e" providerId="LiveId" clId="{EF3C6A27-BE27-4A4F-96D9-B6B7349AEF44}" dt="2022-04-05T05:01:36.973" v="2826"/>
        <pc:sldMkLst>
          <pc:docMk/>
          <pc:sldMk cId="3243605772" sldId="538"/>
        </pc:sldMkLst>
        <pc:spChg chg="mod">
          <ac:chgData name="Sean Feldman" userId="c0f75423fe67f72e" providerId="LiveId" clId="{EF3C6A27-BE27-4A4F-96D9-B6B7349AEF44}" dt="2022-04-04T02:07:30.313" v="353" actId="20577"/>
          <ac:spMkLst>
            <pc:docMk/>
            <pc:sldMk cId="3243605772" sldId="538"/>
            <ac:spMk id="2" creationId="{A174934B-E250-4823-AF20-7C1C7CFD5C71}"/>
          </ac:spMkLst>
        </pc:spChg>
        <pc:spChg chg="add del mod">
          <ac:chgData name="Sean Feldman" userId="c0f75423fe67f72e" providerId="LiveId" clId="{EF3C6A27-BE27-4A4F-96D9-B6B7349AEF44}" dt="2022-04-05T05:01:12.612" v="2263"/>
          <ac:spMkLst>
            <pc:docMk/>
            <pc:sldMk cId="3243605772" sldId="538"/>
            <ac:spMk id="3" creationId="{B72329E5-B062-4729-AB3E-93897FD9B611}"/>
          </ac:spMkLst>
        </pc:spChg>
        <pc:spChg chg="add del mod">
          <ac:chgData name="Sean Feldman" userId="c0f75423fe67f72e" providerId="LiveId" clId="{EF3C6A27-BE27-4A4F-96D9-B6B7349AEF44}" dt="2022-04-05T05:01:36.972" v="2823"/>
          <ac:spMkLst>
            <pc:docMk/>
            <pc:sldMk cId="3243605772" sldId="538"/>
            <ac:spMk id="4" creationId="{F552676F-8A1C-47F2-8EED-2980586E0CD0}"/>
          </ac:spMkLst>
        </pc:spChg>
        <pc:spChg chg="add mod">
          <ac:chgData name="Sean Feldman" userId="c0f75423fe67f72e" providerId="LiveId" clId="{EF3C6A27-BE27-4A4F-96D9-B6B7349AEF44}" dt="2022-04-05T05:01:36.973" v="2826"/>
          <ac:spMkLst>
            <pc:docMk/>
            <pc:sldMk cId="3243605772" sldId="538"/>
            <ac:spMk id="6" creationId="{29293337-AC0E-48BE-B575-0C319D8FD095}"/>
          </ac:spMkLst>
        </pc:spChg>
        <pc:spChg chg="del">
          <ac:chgData name="Sean Feldman" userId="c0f75423fe67f72e" providerId="LiveId" clId="{EF3C6A27-BE27-4A4F-96D9-B6B7349AEF44}" dt="2022-04-05T05:00:23.594" v="1729"/>
          <ac:spMkLst>
            <pc:docMk/>
            <pc:sldMk cId="3243605772" sldId="538"/>
            <ac:spMk id="12" creationId="{23F5DB3C-B739-45B9-A3BD-FC164F46E5DF}"/>
          </ac:spMkLst>
        </pc:spChg>
        <pc:picChg chg="del">
          <ac:chgData name="Sean Feldman" userId="c0f75423fe67f72e" providerId="LiveId" clId="{EF3C6A27-BE27-4A4F-96D9-B6B7349AEF44}" dt="2022-04-04T02:07:08.675" v="325" actId="478"/>
          <ac:picMkLst>
            <pc:docMk/>
            <pc:sldMk cId="3243605772" sldId="538"/>
            <ac:picMk id="3" creationId="{CD2F38AD-88A6-4EE8-9156-1032148C165F}"/>
          </ac:picMkLst>
        </pc:picChg>
        <pc:picChg chg="add mod">
          <ac:chgData name="Sean Feldman" userId="c0f75423fe67f72e" providerId="LiveId" clId="{EF3C6A27-BE27-4A4F-96D9-B6B7349AEF44}" dt="2022-04-04T02:07:16.223" v="329" actId="14100"/>
          <ac:picMkLst>
            <pc:docMk/>
            <pc:sldMk cId="3243605772" sldId="538"/>
            <ac:picMk id="5" creationId="{18CB8B18-E833-4660-96FC-00A8434B7A9B}"/>
          </ac:picMkLst>
        </pc:picChg>
        <pc:picChg chg="add del mod">
          <ac:chgData name="Sean Feldman" userId="c0f75423fe67f72e" providerId="LiveId" clId="{EF3C6A27-BE27-4A4F-96D9-B6B7349AEF44}" dt="2022-04-04T02:07:59.006" v="363" actId="21"/>
          <ac:picMkLst>
            <pc:docMk/>
            <pc:sldMk cId="3243605772" sldId="538"/>
            <ac:picMk id="7" creationId="{AF1D540B-9302-4F45-8FEE-E24D44E3AF74}"/>
          </ac:picMkLst>
        </pc:picChg>
      </pc:sldChg>
      <pc:sldChg chg="addSp delSp modSp mod">
        <pc:chgData name="Sean Feldman" userId="c0f75423fe67f72e" providerId="LiveId" clId="{EF3C6A27-BE27-4A4F-96D9-B6B7349AEF44}" dt="2022-04-05T05:01:36.974" v="2831"/>
        <pc:sldMkLst>
          <pc:docMk/>
          <pc:sldMk cId="969011329" sldId="539"/>
        </pc:sldMkLst>
        <pc:spChg chg="mod">
          <ac:chgData name="Sean Feldman" userId="c0f75423fe67f72e" providerId="LiveId" clId="{EF3C6A27-BE27-4A4F-96D9-B6B7349AEF44}" dt="2022-04-04T02:07:26.402" v="347" actId="20577"/>
          <ac:spMkLst>
            <pc:docMk/>
            <pc:sldMk cId="969011329" sldId="539"/>
            <ac:spMk id="2" creationId="{A174934B-E250-4823-AF20-7C1C7CFD5C71}"/>
          </ac:spMkLst>
        </pc:spChg>
        <pc:spChg chg="add del mod">
          <ac:chgData name="Sean Feldman" userId="c0f75423fe67f72e" providerId="LiveId" clId="{EF3C6A27-BE27-4A4F-96D9-B6B7349AEF44}" dt="2022-04-05T05:01:12.613" v="2268"/>
          <ac:spMkLst>
            <pc:docMk/>
            <pc:sldMk cId="969011329" sldId="539"/>
            <ac:spMk id="3" creationId="{3272C970-5992-444C-BCB9-B5F3D44F0560}"/>
          </ac:spMkLst>
        </pc:spChg>
        <pc:spChg chg="add del mod">
          <ac:chgData name="Sean Feldman" userId="c0f75423fe67f72e" providerId="LiveId" clId="{EF3C6A27-BE27-4A4F-96D9-B6B7349AEF44}" dt="2022-04-05T05:01:36.973" v="2828"/>
          <ac:spMkLst>
            <pc:docMk/>
            <pc:sldMk cId="969011329" sldId="539"/>
            <ac:spMk id="4" creationId="{C7D33AF0-4C52-4BE7-850D-E28C44B62E89}"/>
          </ac:spMkLst>
        </pc:spChg>
        <pc:spChg chg="add mod">
          <ac:chgData name="Sean Feldman" userId="c0f75423fe67f72e" providerId="LiveId" clId="{EF3C6A27-BE27-4A4F-96D9-B6B7349AEF44}" dt="2022-04-05T05:01:36.974" v="2831"/>
          <ac:spMkLst>
            <pc:docMk/>
            <pc:sldMk cId="969011329" sldId="539"/>
            <ac:spMk id="6" creationId="{96EC3E06-0572-44E9-8D5E-D5FCECF23308}"/>
          </ac:spMkLst>
        </pc:spChg>
        <pc:spChg chg="del">
          <ac:chgData name="Sean Feldman" userId="c0f75423fe67f72e" providerId="LiveId" clId="{EF3C6A27-BE27-4A4F-96D9-B6B7349AEF44}" dt="2022-04-05T05:00:23.596" v="1734"/>
          <ac:spMkLst>
            <pc:docMk/>
            <pc:sldMk cId="969011329" sldId="539"/>
            <ac:spMk id="12" creationId="{4D1E024F-2644-4177-9023-35286B37E3FA}"/>
          </ac:spMkLst>
        </pc:spChg>
        <pc:picChg chg="add mod">
          <ac:chgData name="Sean Feldman" userId="c0f75423fe67f72e" providerId="LiveId" clId="{EF3C6A27-BE27-4A4F-96D9-B6B7349AEF44}" dt="2022-04-04T02:08:00.646" v="364"/>
          <ac:picMkLst>
            <pc:docMk/>
            <pc:sldMk cId="969011329" sldId="539"/>
            <ac:picMk id="5" creationId="{49CA5DD7-28C9-4F8B-ADB4-2040177E4BA8}"/>
          </ac:picMkLst>
        </pc:picChg>
        <pc:picChg chg="del">
          <ac:chgData name="Sean Feldman" userId="c0f75423fe67f72e" providerId="LiveId" clId="{EF3C6A27-BE27-4A4F-96D9-B6B7349AEF44}" dt="2022-04-04T02:07:33.170" v="354" actId="478"/>
          <ac:picMkLst>
            <pc:docMk/>
            <pc:sldMk cId="969011329" sldId="539"/>
            <ac:picMk id="9" creationId="{CA6D1311-3C8F-4E91-8AE9-74FA6DCCD707}"/>
          </ac:picMkLst>
        </pc:picChg>
      </pc:sldChg>
      <pc:sldChg chg="addSp delSp modSp mod">
        <pc:chgData name="Sean Feldman" userId="c0f75423fe67f72e" providerId="LiveId" clId="{EF3C6A27-BE27-4A4F-96D9-B6B7349AEF44}" dt="2022-04-05T05:01:36.966" v="2786"/>
        <pc:sldMkLst>
          <pc:docMk/>
          <pc:sldMk cId="4081758911" sldId="540"/>
        </pc:sldMkLst>
        <pc:spChg chg="add del mod">
          <ac:chgData name="Sean Feldman" userId="c0f75423fe67f72e" providerId="LiveId" clId="{EF3C6A27-BE27-4A4F-96D9-B6B7349AEF44}" dt="2022-04-05T05:01:12.603" v="2223"/>
          <ac:spMkLst>
            <pc:docMk/>
            <pc:sldMk cId="4081758911" sldId="540"/>
            <ac:spMk id="2" creationId="{60022641-875D-461E-A44F-9DD38E31DED5}"/>
          </ac:spMkLst>
        </pc:spChg>
        <pc:spChg chg="add del mod">
          <ac:chgData name="Sean Feldman" userId="c0f75423fe67f72e" providerId="LiveId" clId="{EF3C6A27-BE27-4A4F-96D9-B6B7349AEF44}" dt="2022-04-05T05:01:36.965" v="2783"/>
          <ac:spMkLst>
            <pc:docMk/>
            <pc:sldMk cId="4081758911" sldId="540"/>
            <ac:spMk id="3" creationId="{80A2D8EE-394C-42B4-AB9D-7FE42C848023}"/>
          </ac:spMkLst>
        </pc:spChg>
        <pc:spChg chg="add mod">
          <ac:chgData name="Sean Feldman" userId="c0f75423fe67f72e" providerId="LiveId" clId="{EF3C6A27-BE27-4A4F-96D9-B6B7349AEF44}" dt="2022-04-05T05:01:36.966" v="2786"/>
          <ac:spMkLst>
            <pc:docMk/>
            <pc:sldMk cId="4081758911" sldId="540"/>
            <ac:spMk id="6" creationId="{B0B5183B-328B-4EF4-BB8F-DE9F530E6C2F}"/>
          </ac:spMkLst>
        </pc:spChg>
        <pc:spChg chg="del">
          <ac:chgData name="Sean Feldman" userId="c0f75423fe67f72e" providerId="LiveId" clId="{EF3C6A27-BE27-4A4F-96D9-B6B7349AEF44}" dt="2022-04-05T05:00:23.587" v="1691"/>
          <ac:spMkLst>
            <pc:docMk/>
            <pc:sldMk cId="4081758911" sldId="540"/>
            <ac:spMk id="12" creationId="{252913CB-58DE-49B3-ABFA-DEBC7E9E1DE0}"/>
          </ac:spMkLst>
        </pc:spChg>
      </pc:sldChg>
      <pc:sldChg chg="addSp delSp modSp mod">
        <pc:chgData name="Sean Feldman" userId="c0f75423fe67f72e" providerId="LiveId" clId="{EF3C6A27-BE27-4A4F-96D9-B6B7349AEF44}" dt="2022-04-05T05:01:36.978" v="2856"/>
        <pc:sldMkLst>
          <pc:docMk/>
          <pc:sldMk cId="602255212" sldId="541"/>
        </pc:sldMkLst>
        <pc:spChg chg="add del mod">
          <ac:chgData name="Sean Feldman" userId="c0f75423fe67f72e" providerId="LiveId" clId="{EF3C6A27-BE27-4A4F-96D9-B6B7349AEF44}" dt="2022-04-05T05:01:12.618" v="2293"/>
          <ac:spMkLst>
            <pc:docMk/>
            <pc:sldMk cId="602255212" sldId="541"/>
            <ac:spMk id="2" creationId="{F74F1EDE-D7C7-478E-977A-F9C73C3956C5}"/>
          </ac:spMkLst>
        </pc:spChg>
        <pc:spChg chg="add del mod">
          <ac:chgData name="Sean Feldman" userId="c0f75423fe67f72e" providerId="LiveId" clId="{EF3C6A27-BE27-4A4F-96D9-B6B7349AEF44}" dt="2022-04-05T05:01:36.977" v="2853"/>
          <ac:spMkLst>
            <pc:docMk/>
            <pc:sldMk cId="602255212" sldId="541"/>
            <ac:spMk id="5" creationId="{C62C4E63-7945-436A-9CA3-E38DF0EBD00C}"/>
          </ac:spMkLst>
        </pc:spChg>
        <pc:spChg chg="add mod">
          <ac:chgData name="Sean Feldman" userId="c0f75423fe67f72e" providerId="LiveId" clId="{EF3C6A27-BE27-4A4F-96D9-B6B7349AEF44}" dt="2022-04-05T05:01:36.978" v="2856"/>
          <ac:spMkLst>
            <pc:docMk/>
            <pc:sldMk cId="602255212" sldId="541"/>
            <ac:spMk id="6" creationId="{6A084A84-E692-43D8-B0EE-AF3D481EA771}"/>
          </ac:spMkLst>
        </pc:spChg>
        <pc:spChg chg="del">
          <ac:chgData name="Sean Feldman" userId="c0f75423fe67f72e" providerId="LiveId" clId="{EF3C6A27-BE27-4A4F-96D9-B6B7349AEF44}" dt="2022-04-05T05:00:23.602" v="1755"/>
          <ac:spMkLst>
            <pc:docMk/>
            <pc:sldMk cId="602255212" sldId="541"/>
            <ac:spMk id="12" creationId="{11DA00F9-D681-4011-8F1C-652E2C98CE30}"/>
          </ac:spMkLst>
        </pc:spChg>
        <pc:picChg chg="add mod">
          <ac:chgData name="Sean Feldman" userId="c0f75423fe67f72e" providerId="LiveId" clId="{EF3C6A27-BE27-4A4F-96D9-B6B7349AEF44}" dt="2022-04-04T02:17:18.407" v="371" actId="1076"/>
          <ac:picMkLst>
            <pc:docMk/>
            <pc:sldMk cId="602255212" sldId="541"/>
            <ac:picMk id="3" creationId="{F2A13A95-B83E-486E-AF43-57BA2254E7F5}"/>
          </ac:picMkLst>
        </pc:picChg>
        <pc:picChg chg="add del">
          <ac:chgData name="Sean Feldman" userId="c0f75423fe67f72e" providerId="LiveId" clId="{EF3C6A27-BE27-4A4F-96D9-B6B7349AEF44}" dt="2022-04-04T02:17:20.489" v="372" actId="478"/>
          <ac:picMkLst>
            <pc:docMk/>
            <pc:sldMk cId="602255212" sldId="541"/>
            <ac:picMk id="5" creationId="{BFE41654-96D4-46E7-A42C-E88C41754ECC}"/>
          </ac:picMkLst>
        </pc:picChg>
      </pc:sldChg>
      <pc:sldChg chg="addSp delSp modSp mod">
        <pc:chgData name="Sean Feldman" userId="c0f75423fe67f72e" providerId="LiveId" clId="{EF3C6A27-BE27-4A4F-96D9-B6B7349AEF44}" dt="2022-04-05T05:01:36.979" v="2861"/>
        <pc:sldMkLst>
          <pc:docMk/>
          <pc:sldMk cId="3037848057" sldId="542"/>
        </pc:sldMkLst>
        <pc:spChg chg="add del mod">
          <ac:chgData name="Sean Feldman" userId="c0f75423fe67f72e" providerId="LiveId" clId="{EF3C6A27-BE27-4A4F-96D9-B6B7349AEF44}" dt="2022-04-05T05:01:12.618" v="2298"/>
          <ac:spMkLst>
            <pc:docMk/>
            <pc:sldMk cId="3037848057" sldId="542"/>
            <ac:spMk id="2" creationId="{2ECD65EA-4C65-4912-954C-5C012341DE32}"/>
          </ac:spMkLst>
        </pc:spChg>
        <pc:spChg chg="add del mod">
          <ac:chgData name="Sean Feldman" userId="c0f75423fe67f72e" providerId="LiveId" clId="{EF3C6A27-BE27-4A4F-96D9-B6B7349AEF44}" dt="2022-04-05T05:01:36.978" v="2858"/>
          <ac:spMkLst>
            <pc:docMk/>
            <pc:sldMk cId="3037848057" sldId="542"/>
            <ac:spMk id="5" creationId="{80D95513-10AD-4C69-A5A4-47ABFB22390F}"/>
          </ac:spMkLst>
        </pc:spChg>
        <pc:spChg chg="add mod">
          <ac:chgData name="Sean Feldman" userId="c0f75423fe67f72e" providerId="LiveId" clId="{EF3C6A27-BE27-4A4F-96D9-B6B7349AEF44}" dt="2022-04-05T05:01:36.979" v="2861"/>
          <ac:spMkLst>
            <pc:docMk/>
            <pc:sldMk cId="3037848057" sldId="542"/>
            <ac:spMk id="6" creationId="{A7A9283E-6A2C-48D0-9E60-B3D6980EF525}"/>
          </ac:spMkLst>
        </pc:spChg>
        <pc:spChg chg="del">
          <ac:chgData name="Sean Feldman" userId="c0f75423fe67f72e" providerId="LiveId" clId="{EF3C6A27-BE27-4A4F-96D9-B6B7349AEF44}" dt="2022-04-05T05:00:23.603" v="1760"/>
          <ac:spMkLst>
            <pc:docMk/>
            <pc:sldMk cId="3037848057" sldId="542"/>
            <ac:spMk id="12" creationId="{68CCCC78-FD3A-4110-9A76-B209727A8708}"/>
          </ac:spMkLst>
        </pc:spChg>
        <pc:picChg chg="add mod">
          <ac:chgData name="Sean Feldman" userId="c0f75423fe67f72e" providerId="LiveId" clId="{EF3C6A27-BE27-4A4F-96D9-B6B7349AEF44}" dt="2022-04-04T02:18:08.011" v="376" actId="1076"/>
          <ac:picMkLst>
            <pc:docMk/>
            <pc:sldMk cId="3037848057" sldId="542"/>
            <ac:picMk id="3" creationId="{157EB85E-36C6-4CCB-84CA-E419DFA0B8D0}"/>
          </ac:picMkLst>
        </pc:picChg>
        <pc:picChg chg="del">
          <ac:chgData name="Sean Feldman" userId="c0f75423fe67f72e" providerId="LiveId" clId="{EF3C6A27-BE27-4A4F-96D9-B6B7349AEF44}" dt="2022-04-04T02:18:09.842" v="377" actId="478"/>
          <ac:picMkLst>
            <pc:docMk/>
            <pc:sldMk cId="3037848057" sldId="542"/>
            <ac:picMk id="7" creationId="{74FD04A2-48E4-40B4-A41E-84C87541CF98}"/>
          </ac:picMkLst>
        </pc:picChg>
      </pc:sldChg>
      <pc:sldChg chg="addSp delSp modSp add del mod modAnim">
        <pc:chgData name="Sean Feldman" userId="c0f75423fe67f72e" providerId="LiveId" clId="{EF3C6A27-BE27-4A4F-96D9-B6B7349AEF44}" dt="2022-04-05T05:01:36.981" v="2876"/>
        <pc:sldMkLst>
          <pc:docMk/>
          <pc:sldMk cId="1595845764" sldId="543"/>
        </pc:sldMkLst>
        <pc:spChg chg="add del mod">
          <ac:chgData name="Sean Feldman" userId="c0f75423fe67f72e" providerId="LiveId" clId="{EF3C6A27-BE27-4A4F-96D9-B6B7349AEF44}" dt="2022-04-05T05:01:12.621" v="2313"/>
          <ac:spMkLst>
            <pc:docMk/>
            <pc:sldMk cId="1595845764" sldId="543"/>
            <ac:spMk id="2" creationId="{B125E646-44E5-44C7-9AC7-83B705F97740}"/>
          </ac:spMkLst>
        </pc:spChg>
        <pc:spChg chg="add del mod">
          <ac:chgData name="Sean Feldman" userId="c0f75423fe67f72e" providerId="LiveId" clId="{EF3C6A27-BE27-4A4F-96D9-B6B7349AEF44}" dt="2022-04-05T05:01:36.981" v="2873"/>
          <ac:spMkLst>
            <pc:docMk/>
            <pc:sldMk cId="1595845764" sldId="543"/>
            <ac:spMk id="4" creationId="{AE560BDE-C2EA-4FA8-B2F1-B5E1318CB109}"/>
          </ac:spMkLst>
        </pc:spChg>
        <pc:spChg chg="add mod">
          <ac:chgData name="Sean Feldman" userId="c0f75423fe67f72e" providerId="LiveId" clId="{EF3C6A27-BE27-4A4F-96D9-B6B7349AEF44}" dt="2022-04-05T05:01:36.981" v="2876"/>
          <ac:spMkLst>
            <pc:docMk/>
            <pc:sldMk cId="1595845764" sldId="543"/>
            <ac:spMk id="5" creationId="{7046FBD7-B85B-4AB3-8319-9790B4B9AFA2}"/>
          </ac:spMkLst>
        </pc:spChg>
        <pc:spChg chg="del">
          <ac:chgData name="Sean Feldman" userId="c0f75423fe67f72e" providerId="LiveId" clId="{EF3C6A27-BE27-4A4F-96D9-B6B7349AEF44}" dt="2022-04-05T05:00:23.605" v="1775"/>
          <ac:spMkLst>
            <pc:docMk/>
            <pc:sldMk cId="1595845764" sldId="543"/>
            <ac:spMk id="11" creationId="{A1F57BB0-820A-490A-B985-FBAB2F2DBCB3}"/>
          </ac:spMkLst>
        </pc:spChg>
        <pc:picChg chg="add mod">
          <ac:chgData name="Sean Feldman" userId="c0f75423fe67f72e" providerId="LiveId" clId="{EF3C6A27-BE27-4A4F-96D9-B6B7349AEF44}" dt="2022-04-04T02:50:48.943" v="397" actId="1076"/>
          <ac:picMkLst>
            <pc:docMk/>
            <pc:sldMk cId="1595845764" sldId="543"/>
            <ac:picMk id="3" creationId="{94209373-4342-49A6-9147-8B6F03D1D6D4}"/>
          </ac:picMkLst>
        </pc:picChg>
        <pc:picChg chg="del">
          <ac:chgData name="Sean Feldman" userId="c0f75423fe67f72e" providerId="LiveId" clId="{EF3C6A27-BE27-4A4F-96D9-B6B7349AEF44}" dt="2022-04-04T02:50:05.036" v="387" actId="478"/>
          <ac:picMkLst>
            <pc:docMk/>
            <pc:sldMk cId="1595845764" sldId="543"/>
            <ac:picMk id="5" creationId="{4025E8FC-EB4E-47FD-9267-37D41D02CEAB}"/>
          </ac:picMkLst>
        </pc:picChg>
        <pc:picChg chg="add mod">
          <ac:chgData name="Sean Feldman" userId="c0f75423fe67f72e" providerId="LiveId" clId="{EF3C6A27-BE27-4A4F-96D9-B6B7349AEF44}" dt="2022-04-04T02:50:47.511" v="396" actId="1076"/>
          <ac:picMkLst>
            <pc:docMk/>
            <pc:sldMk cId="1595845764" sldId="543"/>
            <ac:picMk id="6" creationId="{2B862A85-24F6-4D44-8BA7-F031972280E0}"/>
          </ac:picMkLst>
        </pc:picChg>
      </pc:sldChg>
      <pc:sldChg chg="addSp delSp modSp mod">
        <pc:chgData name="Sean Feldman" userId="c0f75423fe67f72e" providerId="LiveId" clId="{EF3C6A27-BE27-4A4F-96D9-B6B7349AEF44}" dt="2022-04-05T05:01:36.984" v="2891"/>
        <pc:sldMkLst>
          <pc:docMk/>
          <pc:sldMk cId="11482795" sldId="544"/>
        </pc:sldMkLst>
        <pc:spChg chg="add del mod">
          <ac:chgData name="Sean Feldman" userId="c0f75423fe67f72e" providerId="LiveId" clId="{EF3C6A27-BE27-4A4F-96D9-B6B7349AEF44}" dt="2022-04-05T05:01:12.623" v="2328"/>
          <ac:spMkLst>
            <pc:docMk/>
            <pc:sldMk cId="11482795" sldId="544"/>
            <ac:spMk id="2" creationId="{A119AE53-D6A6-435E-ADF1-929999D43571}"/>
          </ac:spMkLst>
        </pc:spChg>
        <pc:spChg chg="add del mod">
          <ac:chgData name="Sean Feldman" userId="c0f75423fe67f72e" providerId="LiveId" clId="{EF3C6A27-BE27-4A4F-96D9-B6B7349AEF44}" dt="2022-04-05T05:01:36.984" v="2888"/>
          <ac:spMkLst>
            <pc:docMk/>
            <pc:sldMk cId="11482795" sldId="544"/>
            <ac:spMk id="4" creationId="{A9355F89-4170-4494-BAEC-748742AA30BA}"/>
          </ac:spMkLst>
        </pc:spChg>
        <pc:spChg chg="add mod">
          <ac:chgData name="Sean Feldman" userId="c0f75423fe67f72e" providerId="LiveId" clId="{EF3C6A27-BE27-4A4F-96D9-B6B7349AEF44}" dt="2022-04-05T05:01:36.984" v="2891"/>
          <ac:spMkLst>
            <pc:docMk/>
            <pc:sldMk cId="11482795" sldId="544"/>
            <ac:spMk id="5" creationId="{D5289BFD-3A5D-472D-9AB7-13299F1B2545}"/>
          </ac:spMkLst>
        </pc:spChg>
        <pc:spChg chg="del">
          <ac:chgData name="Sean Feldman" userId="c0f75423fe67f72e" providerId="LiveId" clId="{EF3C6A27-BE27-4A4F-96D9-B6B7349AEF44}" dt="2022-04-05T05:00:23.608" v="1790"/>
          <ac:spMkLst>
            <pc:docMk/>
            <pc:sldMk cId="11482795" sldId="544"/>
            <ac:spMk id="18" creationId="{2710021D-E4B1-435D-9D5D-6484354107FA}"/>
          </ac:spMkLst>
        </pc:spChg>
        <pc:picChg chg="add mod">
          <ac:chgData name="Sean Feldman" userId="c0f75423fe67f72e" providerId="LiveId" clId="{EF3C6A27-BE27-4A4F-96D9-B6B7349AEF44}" dt="2022-04-04T03:10:22.545" v="414" actId="14100"/>
          <ac:picMkLst>
            <pc:docMk/>
            <pc:sldMk cId="11482795" sldId="544"/>
            <ac:picMk id="3" creationId="{C1F10E3A-634F-47F0-B3A9-5296AEE6F0C8}"/>
          </ac:picMkLst>
        </pc:picChg>
        <pc:picChg chg="del">
          <ac:chgData name="Sean Feldman" userId="c0f75423fe67f72e" providerId="LiveId" clId="{EF3C6A27-BE27-4A4F-96D9-B6B7349AEF44}" dt="2022-04-04T03:10:15.244" v="411" actId="478"/>
          <ac:picMkLst>
            <pc:docMk/>
            <pc:sldMk cId="11482795" sldId="544"/>
            <ac:picMk id="4" creationId="{ECF443B7-FD45-4DD3-8597-68809AA640D5}"/>
          </ac:picMkLst>
        </pc:picChg>
      </pc:sldChg>
      <pc:sldChg chg="addSp delSp modSp mod">
        <pc:chgData name="Sean Feldman" userId="c0f75423fe67f72e" providerId="LiveId" clId="{EF3C6A27-BE27-4A4F-96D9-B6B7349AEF44}" dt="2022-04-05T05:01:36.986" v="2901"/>
        <pc:sldMkLst>
          <pc:docMk/>
          <pc:sldMk cId="1573678066" sldId="545"/>
        </pc:sldMkLst>
        <pc:spChg chg="add del mod">
          <ac:chgData name="Sean Feldman" userId="c0f75423fe67f72e" providerId="LiveId" clId="{EF3C6A27-BE27-4A4F-96D9-B6B7349AEF44}" dt="2022-04-05T05:01:12.625" v="2338"/>
          <ac:spMkLst>
            <pc:docMk/>
            <pc:sldMk cId="1573678066" sldId="545"/>
            <ac:spMk id="2" creationId="{3B19D2D7-B624-41A2-B58E-A7523292E2C8}"/>
          </ac:spMkLst>
        </pc:spChg>
        <pc:spChg chg="add del mod">
          <ac:chgData name="Sean Feldman" userId="c0f75423fe67f72e" providerId="LiveId" clId="{EF3C6A27-BE27-4A4F-96D9-B6B7349AEF44}" dt="2022-04-05T05:01:36.986" v="2898"/>
          <ac:spMkLst>
            <pc:docMk/>
            <pc:sldMk cId="1573678066" sldId="545"/>
            <ac:spMk id="3" creationId="{9D3FEBC7-4C33-4818-B04C-3D97D7456EE8}"/>
          </ac:spMkLst>
        </pc:spChg>
        <pc:spChg chg="add mod">
          <ac:chgData name="Sean Feldman" userId="c0f75423fe67f72e" providerId="LiveId" clId="{EF3C6A27-BE27-4A4F-96D9-B6B7349AEF44}" dt="2022-04-05T05:01:36.986" v="2901"/>
          <ac:spMkLst>
            <pc:docMk/>
            <pc:sldMk cId="1573678066" sldId="545"/>
            <ac:spMk id="4" creationId="{4C92729E-6316-4D87-A38E-555805D108DF}"/>
          </ac:spMkLst>
        </pc:spChg>
        <pc:spChg chg="add mod">
          <ac:chgData name="Sean Feldman" userId="c0f75423fe67f72e" providerId="LiveId" clId="{EF3C6A27-BE27-4A4F-96D9-B6B7349AEF44}" dt="2022-04-04T03:13:11.476" v="654" actId="2085"/>
          <ac:spMkLst>
            <pc:docMk/>
            <pc:sldMk cId="1573678066" sldId="545"/>
            <ac:spMk id="6" creationId="{19569C45-7960-469A-AC64-9956FCB58EBD}"/>
          </ac:spMkLst>
        </pc:spChg>
        <pc:spChg chg="del">
          <ac:chgData name="Sean Feldman" userId="c0f75423fe67f72e" providerId="LiveId" clId="{EF3C6A27-BE27-4A4F-96D9-B6B7349AEF44}" dt="2022-04-05T05:00:23.611" v="1800"/>
          <ac:spMkLst>
            <pc:docMk/>
            <pc:sldMk cId="1573678066" sldId="545"/>
            <ac:spMk id="13" creationId="{AA774E37-A76E-4441-BCDD-9B74E10A185F}"/>
          </ac:spMkLst>
        </pc:spChg>
        <pc:picChg chg="del">
          <ac:chgData name="Sean Feldman" userId="c0f75423fe67f72e" providerId="LiveId" clId="{EF3C6A27-BE27-4A4F-96D9-B6B7349AEF44}" dt="2022-04-04T03:12:05.693" v="436" actId="478"/>
          <ac:picMkLst>
            <pc:docMk/>
            <pc:sldMk cId="1573678066" sldId="545"/>
            <ac:picMk id="3" creationId="{1ABD7E33-CFB6-4147-AE31-E76896442E4D}"/>
          </ac:picMkLst>
        </pc:picChg>
        <pc:picChg chg="del">
          <ac:chgData name="Sean Feldman" userId="c0f75423fe67f72e" providerId="LiveId" clId="{EF3C6A27-BE27-4A4F-96D9-B6B7349AEF44}" dt="2022-04-04T03:11:40.107" v="417" actId="478"/>
          <ac:picMkLst>
            <pc:docMk/>
            <pc:sldMk cId="1573678066" sldId="545"/>
            <ac:picMk id="4" creationId="{ECF443B7-FD45-4DD3-8597-68809AA640D5}"/>
          </ac:picMkLst>
        </pc:picChg>
        <pc:picChg chg="add mod">
          <ac:chgData name="Sean Feldman" userId="c0f75423fe67f72e" providerId="LiveId" clId="{EF3C6A27-BE27-4A4F-96D9-B6B7349AEF44}" dt="2022-04-04T03:12:11.212" v="438" actId="14100"/>
          <ac:picMkLst>
            <pc:docMk/>
            <pc:sldMk cId="1573678066" sldId="545"/>
            <ac:picMk id="5" creationId="{027178E8-FBF0-4B02-8400-322169E7F32B}"/>
          </ac:picMkLst>
        </pc:picChg>
        <pc:picChg chg="add mod">
          <ac:chgData name="Sean Feldman" userId="c0f75423fe67f72e" providerId="LiveId" clId="{EF3C6A27-BE27-4A4F-96D9-B6B7349AEF44}" dt="2022-04-04T03:11:43.797" v="433" actId="1037"/>
          <ac:picMkLst>
            <pc:docMk/>
            <pc:sldMk cId="1573678066" sldId="545"/>
            <ac:picMk id="17" creationId="{0FADACCF-3D01-4C2A-8497-1D423A4DD40B}"/>
          </ac:picMkLst>
        </pc:picChg>
      </pc:sldChg>
      <pc:sldChg chg="addSp delSp modSp mod delAnim">
        <pc:chgData name="Sean Feldman" userId="c0f75423fe67f72e" providerId="LiveId" clId="{EF3C6A27-BE27-4A4F-96D9-B6B7349AEF44}" dt="2022-04-05T05:01:36.989" v="2916"/>
        <pc:sldMkLst>
          <pc:docMk/>
          <pc:sldMk cId="2207494845" sldId="546"/>
        </pc:sldMkLst>
        <pc:spChg chg="add del mod">
          <ac:chgData name="Sean Feldman" userId="c0f75423fe67f72e" providerId="LiveId" clId="{EF3C6A27-BE27-4A4F-96D9-B6B7349AEF44}" dt="2022-04-05T05:01:12.627" v="2353"/>
          <ac:spMkLst>
            <pc:docMk/>
            <pc:sldMk cId="2207494845" sldId="546"/>
            <ac:spMk id="2" creationId="{B080CC28-D242-4BEB-B7BD-A8211515CF54}"/>
          </ac:spMkLst>
        </pc:spChg>
        <pc:spChg chg="add del mod">
          <ac:chgData name="Sean Feldman" userId="c0f75423fe67f72e" providerId="LiveId" clId="{EF3C6A27-BE27-4A4F-96D9-B6B7349AEF44}" dt="2022-04-05T05:01:36.988" v="2913"/>
          <ac:spMkLst>
            <pc:docMk/>
            <pc:sldMk cId="2207494845" sldId="546"/>
            <ac:spMk id="5" creationId="{46AF6A18-B0AD-43BE-8C95-F398BA640759}"/>
          </ac:spMkLst>
        </pc:spChg>
        <pc:spChg chg="add mod">
          <ac:chgData name="Sean Feldman" userId="c0f75423fe67f72e" providerId="LiveId" clId="{EF3C6A27-BE27-4A4F-96D9-B6B7349AEF44}" dt="2022-04-05T05:01:36.989" v="2916"/>
          <ac:spMkLst>
            <pc:docMk/>
            <pc:sldMk cId="2207494845" sldId="546"/>
            <ac:spMk id="6" creationId="{E148266E-E8F3-4DBF-9F02-1648DA741B30}"/>
          </ac:spMkLst>
        </pc:spChg>
        <pc:spChg chg="del">
          <ac:chgData name="Sean Feldman" userId="c0f75423fe67f72e" providerId="LiveId" clId="{EF3C6A27-BE27-4A4F-96D9-B6B7349AEF44}" dt="2022-04-05T05:00:23.615" v="1815"/>
          <ac:spMkLst>
            <pc:docMk/>
            <pc:sldMk cId="2207494845" sldId="546"/>
            <ac:spMk id="13" creationId="{449A882D-2B35-4C0F-A913-D697C7262A4C}"/>
          </ac:spMkLst>
        </pc:spChg>
        <pc:picChg chg="add mod">
          <ac:chgData name="Sean Feldman" userId="c0f75423fe67f72e" providerId="LiveId" clId="{EF3C6A27-BE27-4A4F-96D9-B6B7349AEF44}" dt="2022-04-04T03:29:41.553" v="662" actId="14100"/>
          <ac:picMkLst>
            <pc:docMk/>
            <pc:sldMk cId="2207494845" sldId="546"/>
            <ac:picMk id="3" creationId="{C78353A5-6C34-4525-9001-5D34A3A46A9A}"/>
          </ac:picMkLst>
        </pc:picChg>
        <pc:picChg chg="del">
          <ac:chgData name="Sean Feldman" userId="c0f75423fe67f72e" providerId="LiveId" clId="{EF3C6A27-BE27-4A4F-96D9-B6B7349AEF44}" dt="2022-04-04T03:29:44.731" v="663" actId="478"/>
          <ac:picMkLst>
            <pc:docMk/>
            <pc:sldMk cId="2207494845" sldId="546"/>
            <ac:picMk id="5" creationId="{9D1FC390-F19B-48E7-9C12-E63D73A8888D}"/>
          </ac:picMkLst>
        </pc:picChg>
        <pc:picChg chg="del">
          <ac:chgData name="Sean Feldman" userId="c0f75423fe67f72e" providerId="LiveId" clId="{EF3C6A27-BE27-4A4F-96D9-B6B7349AEF44}" dt="2022-04-04T03:30:15.605" v="667" actId="478"/>
          <ac:picMkLst>
            <pc:docMk/>
            <pc:sldMk cId="2207494845" sldId="546"/>
            <ac:picMk id="6" creationId="{E83DC40F-EDFF-42AB-A31A-BC30BC8D2F5C}"/>
          </ac:picMkLst>
        </pc:picChg>
        <pc:picChg chg="add mod">
          <ac:chgData name="Sean Feldman" userId="c0f75423fe67f72e" providerId="LiveId" clId="{EF3C6A27-BE27-4A4F-96D9-B6B7349AEF44}" dt="2022-04-04T03:30:25.752" v="669" actId="1076"/>
          <ac:picMkLst>
            <pc:docMk/>
            <pc:sldMk cId="2207494845" sldId="546"/>
            <ac:picMk id="8" creationId="{7A10E0F7-4C9B-4E57-BAB5-7362953974E7}"/>
          </ac:picMkLst>
        </pc:picChg>
      </pc:sldChg>
      <pc:sldChg chg="addSp delSp modSp mod">
        <pc:chgData name="Sean Feldman" userId="c0f75423fe67f72e" providerId="LiveId" clId="{EF3C6A27-BE27-4A4F-96D9-B6B7349AEF44}" dt="2022-04-05T05:01:36.990" v="2921"/>
        <pc:sldMkLst>
          <pc:docMk/>
          <pc:sldMk cId="3571552531" sldId="547"/>
        </pc:sldMkLst>
        <pc:spChg chg="add del mod">
          <ac:chgData name="Sean Feldman" userId="c0f75423fe67f72e" providerId="LiveId" clId="{EF3C6A27-BE27-4A4F-96D9-B6B7349AEF44}" dt="2022-04-05T05:01:12.628" v="2358"/>
          <ac:spMkLst>
            <pc:docMk/>
            <pc:sldMk cId="3571552531" sldId="547"/>
            <ac:spMk id="2" creationId="{644F0C2F-E075-4B34-9880-2EDF61D3AC57}"/>
          </ac:spMkLst>
        </pc:spChg>
        <pc:spChg chg="add del mod">
          <ac:chgData name="Sean Feldman" userId="c0f75423fe67f72e" providerId="LiveId" clId="{EF3C6A27-BE27-4A4F-96D9-B6B7349AEF44}" dt="2022-04-05T05:01:36.989" v="2918"/>
          <ac:spMkLst>
            <pc:docMk/>
            <pc:sldMk cId="3571552531" sldId="547"/>
            <ac:spMk id="5" creationId="{D617FE85-2D4B-4C7E-BCED-A231F8CFBECD}"/>
          </ac:spMkLst>
        </pc:spChg>
        <pc:spChg chg="add mod">
          <ac:chgData name="Sean Feldman" userId="c0f75423fe67f72e" providerId="LiveId" clId="{EF3C6A27-BE27-4A4F-96D9-B6B7349AEF44}" dt="2022-04-05T05:01:36.990" v="2921"/>
          <ac:spMkLst>
            <pc:docMk/>
            <pc:sldMk cId="3571552531" sldId="547"/>
            <ac:spMk id="6" creationId="{619BAF7F-444D-479A-8F55-95A122DCE6A9}"/>
          </ac:spMkLst>
        </pc:spChg>
        <pc:spChg chg="del">
          <ac:chgData name="Sean Feldman" userId="c0f75423fe67f72e" providerId="LiveId" clId="{EF3C6A27-BE27-4A4F-96D9-B6B7349AEF44}" dt="2022-04-05T05:00:23.616" v="1820"/>
          <ac:spMkLst>
            <pc:docMk/>
            <pc:sldMk cId="3571552531" sldId="547"/>
            <ac:spMk id="12" creationId="{FB506EBD-BDB4-4367-B9FD-9BF87DD97BFA}"/>
          </ac:spMkLst>
        </pc:spChg>
        <pc:picChg chg="add mod">
          <ac:chgData name="Sean Feldman" userId="c0f75423fe67f72e" providerId="LiveId" clId="{EF3C6A27-BE27-4A4F-96D9-B6B7349AEF44}" dt="2022-04-04T03:36:08.454" v="679" actId="1076"/>
          <ac:picMkLst>
            <pc:docMk/>
            <pc:sldMk cId="3571552531" sldId="547"/>
            <ac:picMk id="3" creationId="{A3821D9B-3456-49EB-A226-FF3A426D5F05}"/>
          </ac:picMkLst>
        </pc:picChg>
        <pc:picChg chg="del">
          <ac:chgData name="Sean Feldman" userId="c0f75423fe67f72e" providerId="LiveId" clId="{EF3C6A27-BE27-4A4F-96D9-B6B7349AEF44}" dt="2022-04-04T03:35:43.571" v="670" actId="478"/>
          <ac:picMkLst>
            <pc:docMk/>
            <pc:sldMk cId="3571552531" sldId="547"/>
            <ac:picMk id="5" creationId="{97CE7D36-1883-4365-84B8-69863BB79C95}"/>
          </ac:picMkLst>
        </pc:picChg>
      </pc:sldChg>
      <pc:sldChg chg="addSp delSp modSp mod">
        <pc:chgData name="Sean Feldman" userId="c0f75423fe67f72e" providerId="LiveId" clId="{EF3C6A27-BE27-4A4F-96D9-B6B7349AEF44}" dt="2022-04-05T05:01:36.991" v="2926"/>
        <pc:sldMkLst>
          <pc:docMk/>
          <pc:sldMk cId="4060084490" sldId="548"/>
        </pc:sldMkLst>
        <pc:spChg chg="add del mod">
          <ac:chgData name="Sean Feldman" userId="c0f75423fe67f72e" providerId="LiveId" clId="{EF3C6A27-BE27-4A4F-96D9-B6B7349AEF44}" dt="2022-04-05T05:01:12.630" v="2363"/>
          <ac:spMkLst>
            <pc:docMk/>
            <pc:sldMk cId="4060084490" sldId="548"/>
            <ac:spMk id="2" creationId="{62FFB623-FF58-498F-A0B1-629D9E7DF59E}"/>
          </ac:spMkLst>
        </pc:spChg>
        <pc:spChg chg="add del mod">
          <ac:chgData name="Sean Feldman" userId="c0f75423fe67f72e" providerId="LiveId" clId="{EF3C6A27-BE27-4A4F-96D9-B6B7349AEF44}" dt="2022-04-05T05:01:36.990" v="2923"/>
          <ac:spMkLst>
            <pc:docMk/>
            <pc:sldMk cId="4060084490" sldId="548"/>
            <ac:spMk id="3" creationId="{4D850DA1-6044-4700-9B65-8C27E887ABDC}"/>
          </ac:spMkLst>
        </pc:spChg>
        <pc:spChg chg="add mod">
          <ac:chgData name="Sean Feldman" userId="c0f75423fe67f72e" providerId="LiveId" clId="{EF3C6A27-BE27-4A4F-96D9-B6B7349AEF44}" dt="2022-04-05T05:01:36.991" v="2926"/>
          <ac:spMkLst>
            <pc:docMk/>
            <pc:sldMk cId="4060084490" sldId="548"/>
            <ac:spMk id="4" creationId="{586F9C83-D293-48D0-9DA8-0C6894AD6AA0}"/>
          </ac:spMkLst>
        </pc:spChg>
        <pc:spChg chg="del">
          <ac:chgData name="Sean Feldman" userId="c0f75423fe67f72e" providerId="LiveId" clId="{EF3C6A27-BE27-4A4F-96D9-B6B7349AEF44}" dt="2022-04-05T05:00:23.617" v="1825"/>
          <ac:spMkLst>
            <pc:docMk/>
            <pc:sldMk cId="4060084490" sldId="548"/>
            <ac:spMk id="11" creationId="{919A1E7D-2826-4F4D-A3EE-EF5A58912F27}"/>
          </ac:spMkLst>
        </pc:spChg>
      </pc:sldChg>
      <pc:sldChg chg="addSp delSp modSp mod">
        <pc:chgData name="Sean Feldman" userId="c0f75423fe67f72e" providerId="LiveId" clId="{EF3C6A27-BE27-4A4F-96D9-B6B7349AEF44}" dt="2022-04-05T05:01:36.992" v="2936"/>
        <pc:sldMkLst>
          <pc:docMk/>
          <pc:sldMk cId="270885431" sldId="549"/>
        </pc:sldMkLst>
        <pc:spChg chg="add del mod">
          <ac:chgData name="Sean Feldman" userId="c0f75423fe67f72e" providerId="LiveId" clId="{EF3C6A27-BE27-4A4F-96D9-B6B7349AEF44}" dt="2022-04-05T05:01:12.632" v="2373"/>
          <ac:spMkLst>
            <pc:docMk/>
            <pc:sldMk cId="270885431" sldId="549"/>
            <ac:spMk id="4" creationId="{154105A3-8674-49A9-85A4-3542300AF26C}"/>
          </ac:spMkLst>
        </pc:spChg>
        <pc:spChg chg="add del mod">
          <ac:chgData name="Sean Feldman" userId="c0f75423fe67f72e" providerId="LiveId" clId="{EF3C6A27-BE27-4A4F-96D9-B6B7349AEF44}" dt="2022-04-05T05:01:36.992" v="2933"/>
          <ac:spMkLst>
            <pc:docMk/>
            <pc:sldMk cId="270885431" sldId="549"/>
            <ac:spMk id="5" creationId="{37472545-0322-4485-875D-E9D92901DF68}"/>
          </ac:spMkLst>
        </pc:spChg>
        <pc:spChg chg="add mod">
          <ac:chgData name="Sean Feldman" userId="c0f75423fe67f72e" providerId="LiveId" clId="{EF3C6A27-BE27-4A4F-96D9-B6B7349AEF44}" dt="2022-04-05T05:01:36.992" v="2936"/>
          <ac:spMkLst>
            <pc:docMk/>
            <pc:sldMk cId="270885431" sldId="549"/>
            <ac:spMk id="7" creationId="{1C69DCCD-BE31-415C-8DCE-711AC4F967FF}"/>
          </ac:spMkLst>
        </pc:spChg>
        <pc:spChg chg="del">
          <ac:chgData name="Sean Feldman" userId="c0f75423fe67f72e" providerId="LiveId" clId="{EF3C6A27-BE27-4A4F-96D9-B6B7349AEF44}" dt="2022-04-05T05:00:23.619" v="1835"/>
          <ac:spMkLst>
            <pc:docMk/>
            <pc:sldMk cId="270885431" sldId="549"/>
            <ac:spMk id="31" creationId="{7A6EB931-2D88-422C-8C8E-88413B059946}"/>
          </ac:spMkLst>
        </pc:spChg>
      </pc:sldChg>
      <pc:sldChg chg="addSp delSp modSp mod">
        <pc:chgData name="Sean Feldman" userId="c0f75423fe67f72e" providerId="LiveId" clId="{EF3C6A27-BE27-4A4F-96D9-B6B7349AEF44}" dt="2022-04-05T05:01:36.993" v="2941"/>
        <pc:sldMkLst>
          <pc:docMk/>
          <pc:sldMk cId="648378049" sldId="550"/>
        </pc:sldMkLst>
        <pc:spChg chg="add del mod">
          <ac:chgData name="Sean Feldman" userId="c0f75423fe67f72e" providerId="LiveId" clId="{EF3C6A27-BE27-4A4F-96D9-B6B7349AEF44}" dt="2022-04-05T05:01:12.633" v="2378"/>
          <ac:spMkLst>
            <pc:docMk/>
            <pc:sldMk cId="648378049" sldId="550"/>
            <ac:spMk id="2" creationId="{89942A4E-2AFE-44E0-AA9A-1DF4B5419CE8}"/>
          </ac:spMkLst>
        </pc:spChg>
        <pc:spChg chg="add del mod">
          <ac:chgData name="Sean Feldman" userId="c0f75423fe67f72e" providerId="LiveId" clId="{EF3C6A27-BE27-4A4F-96D9-B6B7349AEF44}" dt="2022-04-05T05:01:36.992" v="2938"/>
          <ac:spMkLst>
            <pc:docMk/>
            <pc:sldMk cId="648378049" sldId="550"/>
            <ac:spMk id="9" creationId="{22B66D6B-EF61-42F4-A6DB-CAD9EE50B8D8}"/>
          </ac:spMkLst>
        </pc:spChg>
        <pc:spChg chg="add mod">
          <ac:chgData name="Sean Feldman" userId="c0f75423fe67f72e" providerId="LiveId" clId="{EF3C6A27-BE27-4A4F-96D9-B6B7349AEF44}" dt="2022-04-05T05:01:36.993" v="2941"/>
          <ac:spMkLst>
            <pc:docMk/>
            <pc:sldMk cId="648378049" sldId="550"/>
            <ac:spMk id="10" creationId="{CF2974E0-7BC9-426A-A53F-11764E7A087A}"/>
          </ac:spMkLst>
        </pc:spChg>
        <pc:spChg chg="del">
          <ac:chgData name="Sean Feldman" userId="c0f75423fe67f72e" providerId="LiveId" clId="{EF3C6A27-BE27-4A4F-96D9-B6B7349AEF44}" dt="2022-04-05T05:00:23.620" v="1840"/>
          <ac:spMkLst>
            <pc:docMk/>
            <pc:sldMk cId="648378049" sldId="550"/>
            <ac:spMk id="19" creationId="{9C5CB56A-73F9-4B0F-B11D-91A2FF370371}"/>
          </ac:spMkLst>
        </pc:spChg>
      </pc:sldChg>
      <pc:sldChg chg="addSp delSp modSp mod">
        <pc:chgData name="Sean Feldman" userId="c0f75423fe67f72e" providerId="LiveId" clId="{EF3C6A27-BE27-4A4F-96D9-B6B7349AEF44}" dt="2022-04-05T05:01:37.005" v="3001"/>
        <pc:sldMkLst>
          <pc:docMk/>
          <pc:sldMk cId="453507451" sldId="552"/>
        </pc:sldMkLst>
        <pc:spChg chg="mod">
          <ac:chgData name="Sean Feldman" userId="c0f75423fe67f72e" providerId="LiveId" clId="{EF3C6A27-BE27-4A4F-96D9-B6B7349AEF44}" dt="2022-04-04T04:37:02.860" v="858" actId="20577"/>
          <ac:spMkLst>
            <pc:docMk/>
            <pc:sldMk cId="453507451" sldId="552"/>
            <ac:spMk id="2" creationId="{76009897-860D-4EC2-BE6A-BAB9CFB142F6}"/>
          </ac:spMkLst>
        </pc:spChg>
        <pc:spChg chg="mod">
          <ac:chgData name="Sean Feldman" userId="c0f75423fe67f72e" providerId="LiveId" clId="{EF3C6A27-BE27-4A4F-96D9-B6B7349AEF44}" dt="2022-04-04T04:36:57.518" v="856" actId="400"/>
          <ac:spMkLst>
            <pc:docMk/>
            <pc:sldMk cId="453507451" sldId="552"/>
            <ac:spMk id="3" creationId="{0C2EC9C5-CDDA-4DA1-845A-CEEBC5C2BC3E}"/>
          </ac:spMkLst>
        </pc:spChg>
        <pc:spChg chg="add del mod">
          <ac:chgData name="Sean Feldman" userId="c0f75423fe67f72e" providerId="LiveId" clId="{EF3C6A27-BE27-4A4F-96D9-B6B7349AEF44}" dt="2022-04-05T05:01:12.642" v="2438"/>
          <ac:spMkLst>
            <pc:docMk/>
            <pc:sldMk cId="453507451" sldId="552"/>
            <ac:spMk id="4" creationId="{105767EE-989B-4A5C-8E23-ABB7D386DA22}"/>
          </ac:spMkLst>
        </pc:spChg>
        <pc:spChg chg="add del mod">
          <ac:chgData name="Sean Feldman" userId="c0f75423fe67f72e" providerId="LiveId" clId="{EF3C6A27-BE27-4A4F-96D9-B6B7349AEF44}" dt="2022-04-05T05:01:37.004" v="2998"/>
          <ac:spMkLst>
            <pc:docMk/>
            <pc:sldMk cId="453507451" sldId="552"/>
            <ac:spMk id="5" creationId="{A9B6C1CA-4749-41BB-B33B-109C4D0550C3}"/>
          </ac:spMkLst>
        </pc:spChg>
        <pc:spChg chg="add mod">
          <ac:chgData name="Sean Feldman" userId="c0f75423fe67f72e" providerId="LiveId" clId="{EF3C6A27-BE27-4A4F-96D9-B6B7349AEF44}" dt="2022-04-05T05:01:37.005" v="3001"/>
          <ac:spMkLst>
            <pc:docMk/>
            <pc:sldMk cId="453507451" sldId="552"/>
            <ac:spMk id="6" creationId="{3D4A4DEF-1AAB-4505-8E23-E9402AC16CFF}"/>
          </ac:spMkLst>
        </pc:spChg>
        <pc:spChg chg="del">
          <ac:chgData name="Sean Feldman" userId="c0f75423fe67f72e" providerId="LiveId" clId="{EF3C6A27-BE27-4A4F-96D9-B6B7349AEF44}" dt="2022-04-05T05:00:23.631" v="1890"/>
          <ac:spMkLst>
            <pc:docMk/>
            <pc:sldMk cId="453507451" sldId="552"/>
            <ac:spMk id="13" creationId="{5B81EA85-6E4A-4840-8B3F-9D4F3DA55DC4}"/>
          </ac:spMkLst>
        </pc:spChg>
        <pc:picChg chg="mod">
          <ac:chgData name="Sean Feldman" userId="c0f75423fe67f72e" providerId="LiveId" clId="{EF3C6A27-BE27-4A4F-96D9-B6B7349AEF44}" dt="2022-04-04T04:36:45.587" v="854" actId="1076"/>
          <ac:picMkLst>
            <pc:docMk/>
            <pc:sldMk cId="453507451" sldId="552"/>
            <ac:picMk id="7" creationId="{3B92AB16-5D15-4025-AC9C-749D15AFD925}"/>
          </ac:picMkLst>
        </pc:picChg>
        <pc:picChg chg="mod">
          <ac:chgData name="Sean Feldman" userId="c0f75423fe67f72e" providerId="LiveId" clId="{EF3C6A27-BE27-4A4F-96D9-B6B7349AEF44}" dt="2022-04-04T04:36:43.110" v="853" actId="1076"/>
          <ac:picMkLst>
            <pc:docMk/>
            <pc:sldMk cId="453507451" sldId="552"/>
            <ac:picMk id="1028" creationId="{592875EB-C5E8-413F-AFE6-CFF476701ECB}"/>
          </ac:picMkLst>
        </pc:picChg>
      </pc:sldChg>
      <pc:sldChg chg="addSp delSp modSp mod">
        <pc:chgData name="Sean Feldman" userId="c0f75423fe67f72e" providerId="LiveId" clId="{EF3C6A27-BE27-4A4F-96D9-B6B7349AEF44}" dt="2022-04-05T05:01:37.007" v="3011"/>
        <pc:sldMkLst>
          <pc:docMk/>
          <pc:sldMk cId="3444251533" sldId="553"/>
        </pc:sldMkLst>
        <pc:spChg chg="add del mod">
          <ac:chgData name="Sean Feldman" userId="c0f75423fe67f72e" providerId="LiveId" clId="{EF3C6A27-BE27-4A4F-96D9-B6B7349AEF44}" dt="2022-04-05T05:01:12.644" v="2448"/>
          <ac:spMkLst>
            <pc:docMk/>
            <pc:sldMk cId="3444251533" sldId="553"/>
            <ac:spMk id="2" creationId="{2BE6C82F-CBF2-4734-A2CC-03316EA80E7D}"/>
          </ac:spMkLst>
        </pc:spChg>
        <pc:spChg chg="add del mod">
          <ac:chgData name="Sean Feldman" userId="c0f75423fe67f72e" providerId="LiveId" clId="{EF3C6A27-BE27-4A4F-96D9-B6B7349AEF44}" dt="2022-04-05T05:01:37.006" v="3008"/>
          <ac:spMkLst>
            <pc:docMk/>
            <pc:sldMk cId="3444251533" sldId="553"/>
            <ac:spMk id="3" creationId="{988B9FFE-6451-488E-A502-1A637989A403}"/>
          </ac:spMkLst>
        </pc:spChg>
        <pc:spChg chg="add mod">
          <ac:chgData name="Sean Feldman" userId="c0f75423fe67f72e" providerId="LiveId" clId="{EF3C6A27-BE27-4A4F-96D9-B6B7349AEF44}" dt="2022-04-05T05:01:37.007" v="3011"/>
          <ac:spMkLst>
            <pc:docMk/>
            <pc:sldMk cId="3444251533" sldId="553"/>
            <ac:spMk id="5" creationId="{B1E362A0-2C0A-4806-BC32-43F42D29E5A6}"/>
          </ac:spMkLst>
        </pc:spChg>
        <pc:spChg chg="del">
          <ac:chgData name="Sean Feldman" userId="c0f75423fe67f72e" providerId="LiveId" clId="{EF3C6A27-BE27-4A4F-96D9-B6B7349AEF44}" dt="2022-04-05T05:00:23.632" v="1900"/>
          <ac:spMkLst>
            <pc:docMk/>
            <pc:sldMk cId="3444251533" sldId="553"/>
            <ac:spMk id="12" creationId="{F933664E-99AD-486B-A23A-0D8597550BDD}"/>
          </ac:spMkLst>
        </pc:spChg>
        <pc:picChg chg="add del mod">
          <ac:chgData name="Sean Feldman" userId="c0f75423fe67f72e" providerId="LiveId" clId="{EF3C6A27-BE27-4A4F-96D9-B6B7349AEF44}" dt="2022-04-04T05:11:16.221" v="866" actId="22"/>
          <ac:picMkLst>
            <pc:docMk/>
            <pc:sldMk cId="3444251533" sldId="553"/>
            <ac:picMk id="3" creationId="{F9AD0910-C56D-4709-9178-750A6D8A9034}"/>
          </ac:picMkLst>
        </pc:picChg>
        <pc:picChg chg="add del">
          <ac:chgData name="Sean Feldman" userId="c0f75423fe67f72e" providerId="LiveId" clId="{EF3C6A27-BE27-4A4F-96D9-B6B7349AEF44}" dt="2022-04-04T05:11:09.901" v="864" actId="478"/>
          <ac:picMkLst>
            <pc:docMk/>
            <pc:sldMk cId="3444251533" sldId="553"/>
            <ac:picMk id="6" creationId="{ED9F3F58-76A4-4C64-B389-30A9838E4969}"/>
          </ac:picMkLst>
        </pc:picChg>
      </pc:sldChg>
      <pc:sldChg chg="addSp delSp modSp mod">
        <pc:chgData name="Sean Feldman" userId="c0f75423fe67f72e" providerId="LiveId" clId="{EF3C6A27-BE27-4A4F-96D9-B6B7349AEF44}" dt="2022-04-05T05:01:37.010" v="3031"/>
        <pc:sldMkLst>
          <pc:docMk/>
          <pc:sldMk cId="2875136623" sldId="554"/>
        </pc:sldMkLst>
        <pc:spChg chg="add del mod">
          <ac:chgData name="Sean Feldman" userId="c0f75423fe67f72e" providerId="LiveId" clId="{EF3C6A27-BE27-4A4F-96D9-B6B7349AEF44}" dt="2022-04-05T05:01:12.649" v="2468"/>
          <ac:spMkLst>
            <pc:docMk/>
            <pc:sldMk cId="2875136623" sldId="554"/>
            <ac:spMk id="2" creationId="{D1E694C1-FDBB-488E-8700-D469CB72F5F9}"/>
          </ac:spMkLst>
        </pc:spChg>
        <pc:spChg chg="add del mod">
          <ac:chgData name="Sean Feldman" userId="c0f75423fe67f72e" providerId="LiveId" clId="{EF3C6A27-BE27-4A4F-96D9-B6B7349AEF44}" dt="2022-04-05T05:01:37.010" v="3028"/>
          <ac:spMkLst>
            <pc:docMk/>
            <pc:sldMk cId="2875136623" sldId="554"/>
            <ac:spMk id="5" creationId="{5CC7EECE-7E58-48D5-98A6-F75D4F911ACA}"/>
          </ac:spMkLst>
        </pc:spChg>
        <pc:spChg chg="add mod">
          <ac:chgData name="Sean Feldman" userId="c0f75423fe67f72e" providerId="LiveId" clId="{EF3C6A27-BE27-4A4F-96D9-B6B7349AEF44}" dt="2022-04-05T05:01:37.010" v="3031"/>
          <ac:spMkLst>
            <pc:docMk/>
            <pc:sldMk cId="2875136623" sldId="554"/>
            <ac:spMk id="6" creationId="{7820EAB1-320D-460C-8B82-7DD7B2A11196}"/>
          </ac:spMkLst>
        </pc:spChg>
        <pc:spChg chg="del">
          <ac:chgData name="Sean Feldman" userId="c0f75423fe67f72e" providerId="LiveId" clId="{EF3C6A27-BE27-4A4F-96D9-B6B7349AEF44}" dt="2022-04-05T05:00:23.636" v="1920"/>
          <ac:spMkLst>
            <pc:docMk/>
            <pc:sldMk cId="2875136623" sldId="554"/>
            <ac:spMk id="12" creationId="{8DE25D57-00E1-475A-BE3E-601AD172EF5A}"/>
          </ac:spMkLst>
        </pc:spChg>
        <pc:picChg chg="add mod">
          <ac:chgData name="Sean Feldman" userId="c0f75423fe67f72e" providerId="LiveId" clId="{EF3C6A27-BE27-4A4F-96D9-B6B7349AEF44}" dt="2022-04-04T05:14:42.970" v="872" actId="1076"/>
          <ac:picMkLst>
            <pc:docMk/>
            <pc:sldMk cId="2875136623" sldId="554"/>
            <ac:picMk id="3" creationId="{48E26A7B-FA19-4014-BD66-FB5D7560DB65}"/>
          </ac:picMkLst>
        </pc:picChg>
        <pc:picChg chg="del">
          <ac:chgData name="Sean Feldman" userId="c0f75423fe67f72e" providerId="LiveId" clId="{EF3C6A27-BE27-4A4F-96D9-B6B7349AEF44}" dt="2022-04-04T05:14:39.310" v="871" actId="478"/>
          <ac:picMkLst>
            <pc:docMk/>
            <pc:sldMk cId="2875136623" sldId="554"/>
            <ac:picMk id="10" creationId="{2A20AC81-23D3-4D75-A9A7-3FFB7D4CDBC4}"/>
          </ac:picMkLst>
        </pc:picChg>
      </pc:sldChg>
      <pc:sldChg chg="addSp delSp modSp mod">
        <pc:chgData name="Sean Feldman" userId="c0f75423fe67f72e" providerId="LiveId" clId="{EF3C6A27-BE27-4A4F-96D9-B6B7349AEF44}" dt="2022-04-05T05:01:37.009" v="3021"/>
        <pc:sldMkLst>
          <pc:docMk/>
          <pc:sldMk cId="3171585455" sldId="555"/>
        </pc:sldMkLst>
        <pc:spChg chg="add del mod">
          <ac:chgData name="Sean Feldman" userId="c0f75423fe67f72e" providerId="LiveId" clId="{EF3C6A27-BE27-4A4F-96D9-B6B7349AEF44}" dt="2022-04-05T05:01:12.647" v="2458"/>
          <ac:spMkLst>
            <pc:docMk/>
            <pc:sldMk cId="3171585455" sldId="555"/>
            <ac:spMk id="3" creationId="{0C2298E7-29D3-43BD-887E-408F0465A081}"/>
          </ac:spMkLst>
        </pc:spChg>
        <pc:spChg chg="add del mod">
          <ac:chgData name="Sean Feldman" userId="c0f75423fe67f72e" providerId="LiveId" clId="{EF3C6A27-BE27-4A4F-96D9-B6B7349AEF44}" dt="2022-04-05T05:01:37.008" v="3018"/>
          <ac:spMkLst>
            <pc:docMk/>
            <pc:sldMk cId="3171585455" sldId="555"/>
            <ac:spMk id="5" creationId="{C93C710C-C292-48DE-9079-E90353518A79}"/>
          </ac:spMkLst>
        </pc:spChg>
        <pc:spChg chg="add mod">
          <ac:chgData name="Sean Feldman" userId="c0f75423fe67f72e" providerId="LiveId" clId="{EF3C6A27-BE27-4A4F-96D9-B6B7349AEF44}" dt="2022-04-05T05:01:37.009" v="3021"/>
          <ac:spMkLst>
            <pc:docMk/>
            <pc:sldMk cId="3171585455" sldId="555"/>
            <ac:spMk id="6" creationId="{B3C13768-48D1-4702-838A-9974F8532A73}"/>
          </ac:spMkLst>
        </pc:spChg>
        <pc:spChg chg="del">
          <ac:chgData name="Sean Feldman" userId="c0f75423fe67f72e" providerId="LiveId" clId="{EF3C6A27-BE27-4A4F-96D9-B6B7349AEF44}" dt="2022-04-05T05:00:23.634" v="1910"/>
          <ac:spMkLst>
            <pc:docMk/>
            <pc:sldMk cId="3171585455" sldId="555"/>
            <ac:spMk id="12" creationId="{A2D5E382-8D70-499D-83D3-915F4C817349}"/>
          </ac:spMkLst>
        </pc:spChg>
      </pc:sldChg>
      <pc:sldChg chg="addSp delSp modSp mod">
        <pc:chgData name="Sean Feldman" userId="c0f75423fe67f72e" providerId="LiveId" clId="{EF3C6A27-BE27-4A4F-96D9-B6B7349AEF44}" dt="2022-04-05T05:01:37.013" v="3046"/>
        <pc:sldMkLst>
          <pc:docMk/>
          <pc:sldMk cId="1905645827" sldId="556"/>
        </pc:sldMkLst>
        <pc:spChg chg="add del mod">
          <ac:chgData name="Sean Feldman" userId="c0f75423fe67f72e" providerId="LiveId" clId="{EF3C6A27-BE27-4A4F-96D9-B6B7349AEF44}" dt="2022-04-05T05:01:12.651" v="2483"/>
          <ac:spMkLst>
            <pc:docMk/>
            <pc:sldMk cId="1905645827" sldId="556"/>
            <ac:spMk id="2" creationId="{2DE2C73E-EA55-4AC0-945F-7657300D5B84}"/>
          </ac:spMkLst>
        </pc:spChg>
        <pc:spChg chg="add del mod">
          <ac:chgData name="Sean Feldman" userId="c0f75423fe67f72e" providerId="LiveId" clId="{EF3C6A27-BE27-4A4F-96D9-B6B7349AEF44}" dt="2022-04-05T05:01:37.012" v="3043"/>
          <ac:spMkLst>
            <pc:docMk/>
            <pc:sldMk cId="1905645827" sldId="556"/>
            <ac:spMk id="3" creationId="{34FAADCA-1FA8-4513-8564-EF6CF37792AB}"/>
          </ac:spMkLst>
        </pc:spChg>
        <pc:spChg chg="add mod">
          <ac:chgData name="Sean Feldman" userId="c0f75423fe67f72e" providerId="LiveId" clId="{EF3C6A27-BE27-4A4F-96D9-B6B7349AEF44}" dt="2022-04-05T05:01:37.013" v="3046"/>
          <ac:spMkLst>
            <pc:docMk/>
            <pc:sldMk cId="1905645827" sldId="556"/>
            <ac:spMk id="17" creationId="{9FDE2253-41F3-4C09-A2AA-9768647AF38E}"/>
          </ac:spMkLst>
        </pc:spChg>
        <pc:spChg chg="del">
          <ac:chgData name="Sean Feldman" userId="c0f75423fe67f72e" providerId="LiveId" clId="{EF3C6A27-BE27-4A4F-96D9-B6B7349AEF44}" dt="2022-04-05T05:00:23.638" v="1933"/>
          <ac:spMkLst>
            <pc:docMk/>
            <pc:sldMk cId="1905645827" sldId="556"/>
            <ac:spMk id="23" creationId="{D931E243-CFE7-4F92-95CF-E178AF62D959}"/>
          </ac:spMkLst>
        </pc:spChg>
      </pc:sldChg>
      <pc:sldChg chg="addSp delSp modSp mod modAnim">
        <pc:chgData name="Sean Feldman" userId="c0f75423fe67f72e" providerId="LiveId" clId="{EF3C6A27-BE27-4A4F-96D9-B6B7349AEF44}" dt="2022-04-05T05:01:37.014" v="3051"/>
        <pc:sldMkLst>
          <pc:docMk/>
          <pc:sldMk cId="1991580435" sldId="557"/>
        </pc:sldMkLst>
        <pc:spChg chg="add del mod">
          <ac:chgData name="Sean Feldman" userId="c0f75423fe67f72e" providerId="LiveId" clId="{EF3C6A27-BE27-4A4F-96D9-B6B7349AEF44}" dt="2022-04-05T05:01:12.652" v="2488"/>
          <ac:spMkLst>
            <pc:docMk/>
            <pc:sldMk cId="1991580435" sldId="557"/>
            <ac:spMk id="2" creationId="{807E0FCA-49FB-4EBF-8DD4-FC2F45CF541D}"/>
          </ac:spMkLst>
        </pc:spChg>
        <pc:spChg chg="add del mod">
          <ac:chgData name="Sean Feldman" userId="c0f75423fe67f72e" providerId="LiveId" clId="{EF3C6A27-BE27-4A4F-96D9-B6B7349AEF44}" dt="2022-04-05T05:01:37.013" v="3048"/>
          <ac:spMkLst>
            <pc:docMk/>
            <pc:sldMk cId="1991580435" sldId="557"/>
            <ac:spMk id="3" creationId="{1FCDFB28-6103-4E5A-9A2A-CD186438308C}"/>
          </ac:spMkLst>
        </pc:spChg>
        <pc:spChg chg="add mod">
          <ac:chgData name="Sean Feldman" userId="c0f75423fe67f72e" providerId="LiveId" clId="{EF3C6A27-BE27-4A4F-96D9-B6B7349AEF44}" dt="2022-04-05T05:01:37.014" v="3051"/>
          <ac:spMkLst>
            <pc:docMk/>
            <pc:sldMk cId="1991580435" sldId="557"/>
            <ac:spMk id="5" creationId="{A07EC4DD-445D-4286-9EB3-99BF8D406A0B}"/>
          </ac:spMkLst>
        </pc:spChg>
        <pc:spChg chg="del">
          <ac:chgData name="Sean Feldman" userId="c0f75423fe67f72e" providerId="LiveId" clId="{EF3C6A27-BE27-4A4F-96D9-B6B7349AEF44}" dt="2022-04-05T05:00:23.639" v="1938"/>
          <ac:spMkLst>
            <pc:docMk/>
            <pc:sldMk cId="1991580435" sldId="557"/>
            <ac:spMk id="11" creationId="{D569FF60-E183-4507-B0EF-C78E915E8B2C}"/>
          </ac:spMkLst>
        </pc:spChg>
        <pc:picChg chg="del">
          <ac:chgData name="Sean Feldman" userId="c0f75423fe67f72e" providerId="LiveId" clId="{EF3C6A27-BE27-4A4F-96D9-B6B7349AEF44}" dt="2022-04-04T05:31:37.231" v="913" actId="478"/>
          <ac:picMkLst>
            <pc:docMk/>
            <pc:sldMk cId="1991580435" sldId="557"/>
            <ac:picMk id="2" creationId="{6836F920-3C96-4665-A22A-941D15B75221}"/>
          </ac:picMkLst>
        </pc:picChg>
        <pc:picChg chg="add mod">
          <ac:chgData name="Sean Feldman" userId="c0f75423fe67f72e" providerId="LiveId" clId="{EF3C6A27-BE27-4A4F-96D9-B6B7349AEF44}" dt="2022-04-04T05:32:06.417" v="919" actId="1440"/>
          <ac:picMkLst>
            <pc:docMk/>
            <pc:sldMk cId="1991580435" sldId="557"/>
            <ac:picMk id="4" creationId="{1C734DCC-887D-4B25-8258-2FE193EBD2C1}"/>
          </ac:picMkLst>
        </pc:picChg>
        <pc:picChg chg="add mod">
          <ac:chgData name="Sean Feldman" userId="c0f75423fe67f72e" providerId="LiveId" clId="{EF3C6A27-BE27-4A4F-96D9-B6B7349AEF44}" dt="2022-04-04T05:32:06.417" v="919" actId="1440"/>
          <ac:picMkLst>
            <pc:docMk/>
            <pc:sldMk cId="1991580435" sldId="557"/>
            <ac:picMk id="6" creationId="{660D87F7-1CBD-4650-8B08-DD9B34FBD541}"/>
          </ac:picMkLst>
        </pc:picChg>
      </pc:sldChg>
      <pc:sldChg chg="addSp delSp modSp mod">
        <pc:chgData name="Sean Feldman" userId="c0f75423fe67f72e" providerId="LiveId" clId="{EF3C6A27-BE27-4A4F-96D9-B6B7349AEF44}" dt="2022-04-05T05:01:37.016" v="3061"/>
        <pc:sldMkLst>
          <pc:docMk/>
          <pc:sldMk cId="3610532850" sldId="558"/>
        </pc:sldMkLst>
        <pc:spChg chg="add del mod">
          <ac:chgData name="Sean Feldman" userId="c0f75423fe67f72e" providerId="LiveId" clId="{EF3C6A27-BE27-4A4F-96D9-B6B7349AEF44}" dt="2022-04-05T05:01:12.654" v="2498"/>
          <ac:spMkLst>
            <pc:docMk/>
            <pc:sldMk cId="3610532850" sldId="558"/>
            <ac:spMk id="2" creationId="{1F457027-CF57-4589-BFDA-02CF1EBD53A1}"/>
          </ac:spMkLst>
        </pc:spChg>
        <pc:spChg chg="add del mod">
          <ac:chgData name="Sean Feldman" userId="c0f75423fe67f72e" providerId="LiveId" clId="{EF3C6A27-BE27-4A4F-96D9-B6B7349AEF44}" dt="2022-04-05T05:01:37.016" v="3058"/>
          <ac:spMkLst>
            <pc:docMk/>
            <pc:sldMk cId="3610532850" sldId="558"/>
            <ac:spMk id="5" creationId="{2D78FDF7-7DAF-492F-9FE7-37885E260081}"/>
          </ac:spMkLst>
        </pc:spChg>
        <pc:spChg chg="add mod">
          <ac:chgData name="Sean Feldman" userId="c0f75423fe67f72e" providerId="LiveId" clId="{EF3C6A27-BE27-4A4F-96D9-B6B7349AEF44}" dt="2022-04-05T05:01:37.016" v="3061"/>
          <ac:spMkLst>
            <pc:docMk/>
            <pc:sldMk cId="3610532850" sldId="558"/>
            <ac:spMk id="6" creationId="{486A59F5-9CCF-47AE-9206-187DF904EA41}"/>
          </ac:spMkLst>
        </pc:spChg>
        <pc:spChg chg="del">
          <ac:chgData name="Sean Feldman" userId="c0f75423fe67f72e" providerId="LiveId" clId="{EF3C6A27-BE27-4A4F-96D9-B6B7349AEF44}" dt="2022-04-05T05:00:23.641" v="1948"/>
          <ac:spMkLst>
            <pc:docMk/>
            <pc:sldMk cId="3610532850" sldId="558"/>
            <ac:spMk id="12" creationId="{63471B32-059E-4C83-BF10-07DA3F23D4EC}"/>
          </ac:spMkLst>
        </pc:spChg>
        <pc:picChg chg="add mod">
          <ac:chgData name="Sean Feldman" userId="c0f75423fe67f72e" providerId="LiveId" clId="{EF3C6A27-BE27-4A4F-96D9-B6B7349AEF44}" dt="2022-04-04T05:34:35.367" v="927" actId="1076"/>
          <ac:picMkLst>
            <pc:docMk/>
            <pc:sldMk cId="3610532850" sldId="558"/>
            <ac:picMk id="3" creationId="{D4DAED8E-6972-4272-A721-04A16B09E498}"/>
          </ac:picMkLst>
        </pc:picChg>
        <pc:picChg chg="del">
          <ac:chgData name="Sean Feldman" userId="c0f75423fe67f72e" providerId="LiveId" clId="{EF3C6A27-BE27-4A4F-96D9-B6B7349AEF44}" dt="2022-04-04T05:34:32.901" v="926" actId="478"/>
          <ac:picMkLst>
            <pc:docMk/>
            <pc:sldMk cId="3610532850" sldId="558"/>
            <ac:picMk id="5" creationId="{5BAB5DCD-E3B1-4C9C-AC78-7400BB59BC87}"/>
          </ac:picMkLst>
        </pc:picChg>
      </pc:sldChg>
      <pc:sldChg chg="addSp delSp modSp mod modAnim">
        <pc:chgData name="Sean Feldman" userId="c0f75423fe67f72e" providerId="LiveId" clId="{EF3C6A27-BE27-4A4F-96D9-B6B7349AEF44}" dt="2022-04-05T05:01:37.021" v="3076"/>
        <pc:sldMkLst>
          <pc:docMk/>
          <pc:sldMk cId="859521994" sldId="559"/>
        </pc:sldMkLst>
        <pc:spChg chg="add del mod">
          <ac:chgData name="Sean Feldman" userId="c0f75423fe67f72e" providerId="LiveId" clId="{EF3C6A27-BE27-4A4F-96D9-B6B7349AEF44}" dt="2022-04-05T05:01:12.656" v="2513"/>
          <ac:spMkLst>
            <pc:docMk/>
            <pc:sldMk cId="859521994" sldId="559"/>
            <ac:spMk id="2" creationId="{990FF45D-8156-40C5-955A-BC9EC7B56AFC}"/>
          </ac:spMkLst>
        </pc:spChg>
        <pc:spChg chg="add del mod">
          <ac:chgData name="Sean Feldman" userId="c0f75423fe67f72e" providerId="LiveId" clId="{EF3C6A27-BE27-4A4F-96D9-B6B7349AEF44}" dt="2022-04-05T05:01:37.020" v="3073"/>
          <ac:spMkLst>
            <pc:docMk/>
            <pc:sldMk cId="859521994" sldId="559"/>
            <ac:spMk id="4" creationId="{1BB32566-90E0-4C73-9039-65661AF7BE1C}"/>
          </ac:spMkLst>
        </pc:spChg>
        <pc:spChg chg="add mod">
          <ac:chgData name="Sean Feldman" userId="c0f75423fe67f72e" providerId="LiveId" clId="{EF3C6A27-BE27-4A4F-96D9-B6B7349AEF44}" dt="2022-04-05T05:01:37.021" v="3076"/>
          <ac:spMkLst>
            <pc:docMk/>
            <pc:sldMk cId="859521994" sldId="559"/>
            <ac:spMk id="5" creationId="{0D796D70-FD56-45DE-B360-E7CBF21AFC5E}"/>
          </ac:spMkLst>
        </pc:spChg>
        <pc:spChg chg="del">
          <ac:chgData name="Sean Feldman" userId="c0f75423fe67f72e" providerId="LiveId" clId="{EF3C6A27-BE27-4A4F-96D9-B6B7349AEF44}" dt="2022-04-05T05:00:23.644" v="1963"/>
          <ac:spMkLst>
            <pc:docMk/>
            <pc:sldMk cId="859521994" sldId="559"/>
            <ac:spMk id="12" creationId="{9538DFE8-8102-4947-B745-6B81D6F1E2ED}"/>
          </ac:spMkLst>
        </pc:spChg>
        <pc:picChg chg="add mod">
          <ac:chgData name="Sean Feldman" userId="c0f75423fe67f72e" providerId="LiveId" clId="{EF3C6A27-BE27-4A4F-96D9-B6B7349AEF44}" dt="2022-04-04T05:57:54.439" v="930" actId="1076"/>
          <ac:picMkLst>
            <pc:docMk/>
            <pc:sldMk cId="859521994" sldId="559"/>
            <ac:picMk id="3" creationId="{C2AE321A-9DDA-48B8-A069-C50A64A548A7}"/>
          </ac:picMkLst>
        </pc:picChg>
        <pc:picChg chg="del">
          <ac:chgData name="Sean Feldman" userId="c0f75423fe67f72e" providerId="LiveId" clId="{EF3C6A27-BE27-4A4F-96D9-B6B7349AEF44}" dt="2022-04-04T05:59:00.365" v="934" actId="478"/>
          <ac:picMkLst>
            <pc:docMk/>
            <pc:sldMk cId="859521994" sldId="559"/>
            <ac:picMk id="5" creationId="{65B3B572-B9F2-42E3-9CDD-C73869D65DDF}"/>
          </ac:picMkLst>
        </pc:picChg>
        <pc:picChg chg="add mod">
          <ac:chgData name="Sean Feldman" userId="c0f75423fe67f72e" providerId="LiveId" clId="{EF3C6A27-BE27-4A4F-96D9-B6B7349AEF44}" dt="2022-04-04T05:59:06.985" v="936" actId="1076"/>
          <ac:picMkLst>
            <pc:docMk/>
            <pc:sldMk cId="859521994" sldId="559"/>
            <ac:picMk id="6" creationId="{DB4B432B-F3A3-4A93-AA3E-F0B1E27D74FC}"/>
          </ac:picMkLst>
        </pc:picChg>
        <pc:picChg chg="del">
          <ac:chgData name="Sean Feldman" userId="c0f75423fe67f72e" providerId="LiveId" clId="{EF3C6A27-BE27-4A4F-96D9-B6B7349AEF44}" dt="2022-04-04T05:57:57.399" v="931" actId="478"/>
          <ac:picMkLst>
            <pc:docMk/>
            <pc:sldMk cId="859521994" sldId="559"/>
            <ac:picMk id="7" creationId="{0CC361FF-E5BF-4172-9E1D-658C15925C33}"/>
          </ac:picMkLst>
        </pc:picChg>
      </pc:sldChg>
      <pc:sldChg chg="addSp delSp modSp mod">
        <pc:chgData name="Sean Feldman" userId="c0f75423fe67f72e" providerId="LiveId" clId="{EF3C6A27-BE27-4A4F-96D9-B6B7349AEF44}" dt="2022-04-05T05:01:37.023" v="3081"/>
        <pc:sldMkLst>
          <pc:docMk/>
          <pc:sldMk cId="1831000498" sldId="560"/>
        </pc:sldMkLst>
        <pc:spChg chg="add del mod">
          <ac:chgData name="Sean Feldman" userId="c0f75423fe67f72e" providerId="LiveId" clId="{EF3C6A27-BE27-4A4F-96D9-B6B7349AEF44}" dt="2022-04-05T05:01:12.657" v="2518"/>
          <ac:spMkLst>
            <pc:docMk/>
            <pc:sldMk cId="1831000498" sldId="560"/>
            <ac:spMk id="3" creationId="{7FE9D6EE-0D33-4E9C-B0B4-8A3B9D317223}"/>
          </ac:spMkLst>
        </pc:spChg>
        <pc:spChg chg="add del mod">
          <ac:chgData name="Sean Feldman" userId="c0f75423fe67f72e" providerId="LiveId" clId="{EF3C6A27-BE27-4A4F-96D9-B6B7349AEF44}" dt="2022-04-05T05:01:37.022" v="3078"/>
          <ac:spMkLst>
            <pc:docMk/>
            <pc:sldMk cId="1831000498" sldId="560"/>
            <ac:spMk id="4" creationId="{94D6E76F-A718-4B50-8C51-31AB8E2E8A93}"/>
          </ac:spMkLst>
        </pc:spChg>
        <pc:spChg chg="add mod">
          <ac:chgData name="Sean Feldman" userId="c0f75423fe67f72e" providerId="LiveId" clId="{EF3C6A27-BE27-4A4F-96D9-B6B7349AEF44}" dt="2022-04-05T05:01:37.023" v="3081"/>
          <ac:spMkLst>
            <pc:docMk/>
            <pc:sldMk cId="1831000498" sldId="560"/>
            <ac:spMk id="5" creationId="{3ED92C5C-537A-4611-B933-459CCEE1DDF8}"/>
          </ac:spMkLst>
        </pc:spChg>
        <pc:spChg chg="del">
          <ac:chgData name="Sean Feldman" userId="c0f75423fe67f72e" providerId="LiveId" clId="{EF3C6A27-BE27-4A4F-96D9-B6B7349AEF44}" dt="2022-04-05T05:00:23.645" v="1968"/>
          <ac:spMkLst>
            <pc:docMk/>
            <pc:sldMk cId="1831000498" sldId="560"/>
            <ac:spMk id="11" creationId="{EF240D93-148E-4D41-8B9F-B831E7B4EBB8}"/>
          </ac:spMkLst>
        </pc:spChg>
      </pc:sldChg>
      <pc:sldChg chg="addSp delSp modSp mod">
        <pc:chgData name="Sean Feldman" userId="c0f75423fe67f72e" providerId="LiveId" clId="{EF3C6A27-BE27-4A4F-96D9-B6B7349AEF44}" dt="2022-04-05T05:01:37.027" v="3096"/>
        <pc:sldMkLst>
          <pc:docMk/>
          <pc:sldMk cId="960528789" sldId="561"/>
        </pc:sldMkLst>
        <pc:spChg chg="add del mod">
          <ac:chgData name="Sean Feldman" userId="c0f75423fe67f72e" providerId="LiveId" clId="{EF3C6A27-BE27-4A4F-96D9-B6B7349AEF44}" dt="2022-04-05T05:01:12.660" v="2533"/>
          <ac:spMkLst>
            <pc:docMk/>
            <pc:sldMk cId="960528789" sldId="561"/>
            <ac:spMk id="2" creationId="{0AA6C712-6955-4B4B-8540-C9BEFB8C49EC}"/>
          </ac:spMkLst>
        </pc:spChg>
        <pc:spChg chg="add del mod">
          <ac:chgData name="Sean Feldman" userId="c0f75423fe67f72e" providerId="LiveId" clId="{EF3C6A27-BE27-4A4F-96D9-B6B7349AEF44}" dt="2022-04-05T05:01:37.026" v="3093"/>
          <ac:spMkLst>
            <pc:docMk/>
            <pc:sldMk cId="960528789" sldId="561"/>
            <ac:spMk id="3" creationId="{88A8B1DD-E6AB-43DC-B4EC-E153020EB23F}"/>
          </ac:spMkLst>
        </pc:spChg>
        <pc:spChg chg="add mod">
          <ac:chgData name="Sean Feldman" userId="c0f75423fe67f72e" providerId="LiveId" clId="{EF3C6A27-BE27-4A4F-96D9-B6B7349AEF44}" dt="2022-04-05T05:01:37.027" v="3096"/>
          <ac:spMkLst>
            <pc:docMk/>
            <pc:sldMk cId="960528789" sldId="561"/>
            <ac:spMk id="8" creationId="{18C0170B-408A-4402-BB87-1AC7C21033DD}"/>
          </ac:spMkLst>
        </pc:spChg>
        <pc:spChg chg="del">
          <ac:chgData name="Sean Feldman" userId="c0f75423fe67f72e" providerId="LiveId" clId="{EF3C6A27-BE27-4A4F-96D9-B6B7349AEF44}" dt="2022-04-05T05:00:23.648" v="1981"/>
          <ac:spMkLst>
            <pc:docMk/>
            <pc:sldMk cId="960528789" sldId="561"/>
            <ac:spMk id="20" creationId="{6D2C34CD-E74D-4879-AE7E-95354BB26915}"/>
          </ac:spMkLst>
        </pc:spChg>
      </pc:sldChg>
      <pc:sldChg chg="addSp delSp modSp mod">
        <pc:chgData name="Sean Feldman" userId="c0f75423fe67f72e" providerId="LiveId" clId="{EF3C6A27-BE27-4A4F-96D9-B6B7349AEF44}" dt="2022-04-05T05:01:37.027" v="3101"/>
        <pc:sldMkLst>
          <pc:docMk/>
          <pc:sldMk cId="657608958" sldId="562"/>
        </pc:sldMkLst>
        <pc:spChg chg="add del mod">
          <ac:chgData name="Sean Feldman" userId="c0f75423fe67f72e" providerId="LiveId" clId="{EF3C6A27-BE27-4A4F-96D9-B6B7349AEF44}" dt="2022-04-05T05:01:12.660" v="2538"/>
          <ac:spMkLst>
            <pc:docMk/>
            <pc:sldMk cId="657608958" sldId="562"/>
            <ac:spMk id="2" creationId="{CCA8C014-138E-4FE4-A762-8856C91CFE6C}"/>
          </ac:spMkLst>
        </pc:spChg>
        <pc:spChg chg="add del mod">
          <ac:chgData name="Sean Feldman" userId="c0f75423fe67f72e" providerId="LiveId" clId="{EF3C6A27-BE27-4A4F-96D9-B6B7349AEF44}" dt="2022-04-05T05:01:37.027" v="3098"/>
          <ac:spMkLst>
            <pc:docMk/>
            <pc:sldMk cId="657608958" sldId="562"/>
            <ac:spMk id="3" creationId="{4EDF94B1-F114-46DE-9075-2224540652CB}"/>
          </ac:spMkLst>
        </pc:spChg>
        <pc:spChg chg="add mod">
          <ac:chgData name="Sean Feldman" userId="c0f75423fe67f72e" providerId="LiveId" clId="{EF3C6A27-BE27-4A4F-96D9-B6B7349AEF44}" dt="2022-04-05T05:01:37.027" v="3101"/>
          <ac:spMkLst>
            <pc:docMk/>
            <pc:sldMk cId="657608958" sldId="562"/>
            <ac:spMk id="4" creationId="{01F455B1-F268-4473-9E5F-AB13E17107D8}"/>
          </ac:spMkLst>
        </pc:spChg>
        <pc:spChg chg="del">
          <ac:chgData name="Sean Feldman" userId="c0f75423fe67f72e" providerId="LiveId" clId="{EF3C6A27-BE27-4A4F-96D9-B6B7349AEF44}" dt="2022-04-05T05:00:23.648" v="1986"/>
          <ac:spMkLst>
            <pc:docMk/>
            <pc:sldMk cId="657608958" sldId="562"/>
            <ac:spMk id="12" creationId="{3C7B9072-A7ED-493D-8A0D-3D7CEE00A042}"/>
          </ac:spMkLst>
        </pc:spChg>
        <pc:picChg chg="del">
          <ac:chgData name="Sean Feldman" userId="c0f75423fe67f72e" providerId="LiveId" clId="{EF3C6A27-BE27-4A4F-96D9-B6B7349AEF44}" dt="2022-04-04T06:10:30.910" v="1012" actId="478"/>
          <ac:picMkLst>
            <pc:docMk/>
            <pc:sldMk cId="657608958" sldId="562"/>
            <ac:picMk id="3" creationId="{EDFFAED6-C7EF-424C-923E-B0E0B7D338DA}"/>
          </ac:picMkLst>
        </pc:picChg>
        <pc:picChg chg="del">
          <ac:chgData name="Sean Feldman" userId="c0f75423fe67f72e" providerId="LiveId" clId="{EF3C6A27-BE27-4A4F-96D9-B6B7349AEF44}" dt="2022-04-04T06:10:51.631" v="1014" actId="478"/>
          <ac:picMkLst>
            <pc:docMk/>
            <pc:sldMk cId="657608958" sldId="562"/>
            <ac:picMk id="4" creationId="{46DF74C8-D487-4655-813C-2F632856D1A0}"/>
          </ac:picMkLst>
        </pc:picChg>
        <pc:picChg chg="add mod">
          <ac:chgData name="Sean Feldman" userId="c0f75423fe67f72e" providerId="LiveId" clId="{EF3C6A27-BE27-4A4F-96D9-B6B7349AEF44}" dt="2022-04-04T06:10:37.435" v="1013" actId="1076"/>
          <ac:picMkLst>
            <pc:docMk/>
            <pc:sldMk cId="657608958" sldId="562"/>
            <ac:picMk id="5" creationId="{D9E3D305-D6B0-444D-B97F-D345D7B2973B}"/>
          </ac:picMkLst>
        </pc:picChg>
        <pc:picChg chg="add mod">
          <ac:chgData name="Sean Feldman" userId="c0f75423fe67f72e" providerId="LiveId" clId="{EF3C6A27-BE27-4A4F-96D9-B6B7349AEF44}" dt="2022-04-04T06:10:56.411" v="1017" actId="1076"/>
          <ac:picMkLst>
            <pc:docMk/>
            <pc:sldMk cId="657608958" sldId="562"/>
            <ac:picMk id="7" creationId="{AD7BFC48-C60A-4700-88CD-2D9B96430E84}"/>
          </ac:picMkLst>
        </pc:picChg>
      </pc:sldChg>
      <pc:sldChg chg="addSp delSp modSp mod">
        <pc:chgData name="Sean Feldman" userId="c0f75423fe67f72e" providerId="LiveId" clId="{EF3C6A27-BE27-4A4F-96D9-B6B7349AEF44}" dt="2022-04-05T05:01:37.028" v="3106"/>
        <pc:sldMkLst>
          <pc:docMk/>
          <pc:sldMk cId="4004488445" sldId="563"/>
        </pc:sldMkLst>
        <pc:spChg chg="add del mod">
          <ac:chgData name="Sean Feldman" userId="c0f75423fe67f72e" providerId="LiveId" clId="{EF3C6A27-BE27-4A4F-96D9-B6B7349AEF44}" dt="2022-04-05T05:01:12.662" v="2543"/>
          <ac:spMkLst>
            <pc:docMk/>
            <pc:sldMk cId="4004488445" sldId="563"/>
            <ac:spMk id="3" creationId="{2D13A515-64F6-4BB9-9D67-C0CFF6E117D8}"/>
          </ac:spMkLst>
        </pc:spChg>
        <pc:spChg chg="add del mod">
          <ac:chgData name="Sean Feldman" userId="c0f75423fe67f72e" providerId="LiveId" clId="{EF3C6A27-BE27-4A4F-96D9-B6B7349AEF44}" dt="2022-04-05T05:01:37.028" v="3103"/>
          <ac:spMkLst>
            <pc:docMk/>
            <pc:sldMk cId="4004488445" sldId="563"/>
            <ac:spMk id="4" creationId="{69B5C3AD-5C5D-4E71-8B89-FC181948281C}"/>
          </ac:spMkLst>
        </pc:spChg>
        <pc:spChg chg="add mod">
          <ac:chgData name="Sean Feldman" userId="c0f75423fe67f72e" providerId="LiveId" clId="{EF3C6A27-BE27-4A4F-96D9-B6B7349AEF44}" dt="2022-04-05T05:01:37.028" v="3106"/>
          <ac:spMkLst>
            <pc:docMk/>
            <pc:sldMk cId="4004488445" sldId="563"/>
            <ac:spMk id="5" creationId="{83F01C57-2E25-4B7F-968B-7D37026E5A7D}"/>
          </ac:spMkLst>
        </pc:spChg>
        <pc:spChg chg="del">
          <ac:chgData name="Sean Feldman" userId="c0f75423fe67f72e" providerId="LiveId" clId="{EF3C6A27-BE27-4A4F-96D9-B6B7349AEF44}" dt="2022-04-05T05:00:23.649" v="1991"/>
          <ac:spMkLst>
            <pc:docMk/>
            <pc:sldMk cId="4004488445" sldId="563"/>
            <ac:spMk id="11" creationId="{328F9871-0EA3-4055-9F84-4D9CCB21CFA5}"/>
          </ac:spMkLst>
        </pc:spChg>
      </pc:sldChg>
      <pc:sldChg chg="addSp delSp modSp mod">
        <pc:chgData name="Sean Feldman" userId="c0f75423fe67f72e" providerId="LiveId" clId="{EF3C6A27-BE27-4A4F-96D9-B6B7349AEF44}" dt="2022-04-05T05:01:37.030" v="3116"/>
        <pc:sldMkLst>
          <pc:docMk/>
          <pc:sldMk cId="1077182988" sldId="565"/>
        </pc:sldMkLst>
        <pc:spChg chg="add del mod">
          <ac:chgData name="Sean Feldman" userId="c0f75423fe67f72e" providerId="LiveId" clId="{EF3C6A27-BE27-4A4F-96D9-B6B7349AEF44}" dt="2022-04-05T05:01:12.664" v="2553"/>
          <ac:spMkLst>
            <pc:docMk/>
            <pc:sldMk cId="1077182988" sldId="565"/>
            <ac:spMk id="2" creationId="{1331038A-537E-4362-9045-DDB076AD78F1}"/>
          </ac:spMkLst>
        </pc:spChg>
        <pc:spChg chg="add del mod">
          <ac:chgData name="Sean Feldman" userId="c0f75423fe67f72e" providerId="LiveId" clId="{EF3C6A27-BE27-4A4F-96D9-B6B7349AEF44}" dt="2022-04-05T05:01:37.029" v="3113"/>
          <ac:spMkLst>
            <pc:docMk/>
            <pc:sldMk cId="1077182988" sldId="565"/>
            <ac:spMk id="3" creationId="{62B7F6BD-6570-49FC-B7B7-83A999F3C73C}"/>
          </ac:spMkLst>
        </pc:spChg>
        <pc:spChg chg="add mod">
          <ac:chgData name="Sean Feldman" userId="c0f75423fe67f72e" providerId="LiveId" clId="{EF3C6A27-BE27-4A4F-96D9-B6B7349AEF44}" dt="2022-04-05T05:01:37.030" v="3116"/>
          <ac:spMkLst>
            <pc:docMk/>
            <pc:sldMk cId="1077182988" sldId="565"/>
            <ac:spMk id="4" creationId="{61CB93C8-B1DA-49F5-BC30-89B95ED75471}"/>
          </ac:spMkLst>
        </pc:spChg>
        <pc:spChg chg="del">
          <ac:chgData name="Sean Feldman" userId="c0f75423fe67f72e" providerId="LiveId" clId="{EF3C6A27-BE27-4A4F-96D9-B6B7349AEF44}" dt="2022-04-05T05:00:23.651" v="2001"/>
          <ac:spMkLst>
            <pc:docMk/>
            <pc:sldMk cId="1077182988" sldId="565"/>
            <ac:spMk id="10" creationId="{242F56E9-3BF8-4112-8977-5CEFBF6EF56E}"/>
          </ac:spMkLst>
        </pc:spChg>
      </pc:sldChg>
      <pc:sldChg chg="addSp delSp modSp mod">
        <pc:chgData name="Sean Feldman" userId="c0f75423fe67f72e" providerId="LiveId" clId="{EF3C6A27-BE27-4A4F-96D9-B6B7349AEF44}" dt="2022-04-05T05:01:37.031" v="3121"/>
        <pc:sldMkLst>
          <pc:docMk/>
          <pc:sldMk cId="522264401" sldId="566"/>
        </pc:sldMkLst>
        <pc:spChg chg="add del mod">
          <ac:chgData name="Sean Feldman" userId="c0f75423fe67f72e" providerId="LiveId" clId="{EF3C6A27-BE27-4A4F-96D9-B6B7349AEF44}" dt="2022-04-05T05:01:12.665" v="2558"/>
          <ac:spMkLst>
            <pc:docMk/>
            <pc:sldMk cId="522264401" sldId="566"/>
            <ac:spMk id="2" creationId="{467D5DB6-5EC8-4D7F-81D5-B330515DD09C}"/>
          </ac:spMkLst>
        </pc:spChg>
        <pc:spChg chg="add del mod">
          <ac:chgData name="Sean Feldman" userId="c0f75423fe67f72e" providerId="LiveId" clId="{EF3C6A27-BE27-4A4F-96D9-B6B7349AEF44}" dt="2022-04-05T05:01:37.030" v="3118"/>
          <ac:spMkLst>
            <pc:docMk/>
            <pc:sldMk cId="522264401" sldId="566"/>
            <ac:spMk id="3" creationId="{061B1FF1-4E4C-4112-9D8E-D9DFA3323FC3}"/>
          </ac:spMkLst>
        </pc:spChg>
        <pc:spChg chg="add mod">
          <ac:chgData name="Sean Feldman" userId="c0f75423fe67f72e" providerId="LiveId" clId="{EF3C6A27-BE27-4A4F-96D9-B6B7349AEF44}" dt="2022-04-05T05:01:37.031" v="3121"/>
          <ac:spMkLst>
            <pc:docMk/>
            <pc:sldMk cId="522264401" sldId="566"/>
            <ac:spMk id="5" creationId="{17116496-763F-4508-8F13-D478AE848E84}"/>
          </ac:spMkLst>
        </pc:spChg>
        <pc:spChg chg="del">
          <ac:chgData name="Sean Feldman" userId="c0f75423fe67f72e" providerId="LiveId" clId="{EF3C6A27-BE27-4A4F-96D9-B6B7349AEF44}" dt="2022-04-05T05:00:23.652" v="2006"/>
          <ac:spMkLst>
            <pc:docMk/>
            <pc:sldMk cId="522264401" sldId="566"/>
            <ac:spMk id="24" creationId="{CE6C2121-112F-44AC-8FA1-28DA1F1BDD04}"/>
          </ac:spMkLst>
        </pc:spChg>
        <pc:picChg chg="del">
          <ac:chgData name="Sean Feldman" userId="c0f75423fe67f72e" providerId="LiveId" clId="{EF3C6A27-BE27-4A4F-96D9-B6B7349AEF44}" dt="2022-04-04T06:31:14.071" v="1019" actId="478"/>
          <ac:picMkLst>
            <pc:docMk/>
            <pc:sldMk cId="522264401" sldId="566"/>
            <ac:picMk id="2" creationId="{25023729-DC21-4B79-8AEB-4177AC413CB8}"/>
          </ac:picMkLst>
        </pc:picChg>
        <pc:picChg chg="add mod">
          <ac:chgData name="Sean Feldman" userId="c0f75423fe67f72e" providerId="LiveId" clId="{EF3C6A27-BE27-4A4F-96D9-B6B7349AEF44}" dt="2022-04-04T06:32:47.434" v="1033" actId="1076"/>
          <ac:picMkLst>
            <pc:docMk/>
            <pc:sldMk cId="522264401" sldId="566"/>
            <ac:picMk id="4" creationId="{0CC82293-2D6E-4D16-AA0F-5DD10E687B3A}"/>
          </ac:picMkLst>
        </pc:picChg>
        <pc:picChg chg="del">
          <ac:chgData name="Sean Feldman" userId="c0f75423fe67f72e" providerId="LiveId" clId="{EF3C6A27-BE27-4A4F-96D9-B6B7349AEF44}" dt="2022-04-04T06:32:07.494" v="1025" actId="478"/>
          <ac:picMkLst>
            <pc:docMk/>
            <pc:sldMk cId="522264401" sldId="566"/>
            <ac:picMk id="5" creationId="{E75CCF1B-A863-4F8D-B784-096FCCD97169}"/>
          </ac:picMkLst>
        </pc:picChg>
        <pc:picChg chg="add del mod">
          <ac:chgData name="Sean Feldman" userId="c0f75423fe67f72e" providerId="LiveId" clId="{EF3C6A27-BE27-4A4F-96D9-B6B7349AEF44}" dt="2022-04-04T06:32:04.863" v="1024" actId="478"/>
          <ac:picMkLst>
            <pc:docMk/>
            <pc:sldMk cId="522264401" sldId="566"/>
            <ac:picMk id="19" creationId="{B6080698-930D-4230-A049-7B443056967A}"/>
          </ac:picMkLst>
        </pc:picChg>
        <pc:picChg chg="add mod ord">
          <ac:chgData name="Sean Feldman" userId="c0f75423fe67f72e" providerId="LiveId" clId="{EF3C6A27-BE27-4A4F-96D9-B6B7349AEF44}" dt="2022-04-04T06:32:38.112" v="1032" actId="1076"/>
          <ac:picMkLst>
            <pc:docMk/>
            <pc:sldMk cId="522264401" sldId="566"/>
            <ac:picMk id="21" creationId="{595718A3-B474-4940-A18A-826D4A8EAE13}"/>
          </ac:picMkLst>
        </pc:picChg>
      </pc:sldChg>
      <pc:sldChg chg="addSp delSp modSp mod modAnim">
        <pc:chgData name="Sean Feldman" userId="c0f75423fe67f72e" providerId="LiveId" clId="{EF3C6A27-BE27-4A4F-96D9-B6B7349AEF44}" dt="2022-04-05T05:01:37.032" v="3126"/>
        <pc:sldMkLst>
          <pc:docMk/>
          <pc:sldMk cId="3695112815" sldId="567"/>
        </pc:sldMkLst>
        <pc:spChg chg="add del mod">
          <ac:chgData name="Sean Feldman" userId="c0f75423fe67f72e" providerId="LiveId" clId="{EF3C6A27-BE27-4A4F-96D9-B6B7349AEF44}" dt="2022-04-05T05:01:12.666" v="2563"/>
          <ac:spMkLst>
            <pc:docMk/>
            <pc:sldMk cId="3695112815" sldId="567"/>
            <ac:spMk id="2" creationId="{A2235638-3145-4926-A4A4-60C49D347918}"/>
          </ac:spMkLst>
        </pc:spChg>
        <pc:spChg chg="add del mod">
          <ac:chgData name="Sean Feldman" userId="c0f75423fe67f72e" providerId="LiveId" clId="{EF3C6A27-BE27-4A4F-96D9-B6B7349AEF44}" dt="2022-04-05T05:01:37.031" v="3123"/>
          <ac:spMkLst>
            <pc:docMk/>
            <pc:sldMk cId="3695112815" sldId="567"/>
            <ac:spMk id="3" creationId="{904B0E80-91F4-4700-9F01-EC83DE639DC1}"/>
          </ac:spMkLst>
        </pc:spChg>
        <pc:spChg chg="add mod">
          <ac:chgData name="Sean Feldman" userId="c0f75423fe67f72e" providerId="LiveId" clId="{EF3C6A27-BE27-4A4F-96D9-B6B7349AEF44}" dt="2022-04-05T05:01:37.032" v="3126"/>
          <ac:spMkLst>
            <pc:docMk/>
            <pc:sldMk cId="3695112815" sldId="567"/>
            <ac:spMk id="4" creationId="{34C1ED20-3FEE-4AF1-BD6A-1A7FF983F3AE}"/>
          </ac:spMkLst>
        </pc:spChg>
        <pc:spChg chg="del">
          <ac:chgData name="Sean Feldman" userId="c0f75423fe67f72e" providerId="LiveId" clId="{EF3C6A27-BE27-4A4F-96D9-B6B7349AEF44}" dt="2022-04-05T05:00:23.653" v="2011"/>
          <ac:spMkLst>
            <pc:docMk/>
            <pc:sldMk cId="3695112815" sldId="567"/>
            <ac:spMk id="11" creationId="{1CE7C293-79C4-4BE9-9C88-64ABCAB95B35}"/>
          </ac:spMkLst>
        </pc:spChg>
        <pc:picChg chg="add del mod">
          <ac:chgData name="Sean Feldman" userId="c0f75423fe67f72e" providerId="LiveId" clId="{EF3C6A27-BE27-4A4F-96D9-B6B7349AEF44}" dt="2022-04-04T06:38:12.104" v="1042" actId="22"/>
          <ac:picMkLst>
            <pc:docMk/>
            <pc:sldMk cId="3695112815" sldId="567"/>
            <ac:picMk id="3" creationId="{CE03365F-26A3-4975-A006-3B3E32BA91F2}"/>
          </ac:picMkLst>
        </pc:picChg>
        <pc:picChg chg="add del">
          <ac:chgData name="Sean Feldman" userId="c0f75423fe67f72e" providerId="LiveId" clId="{EF3C6A27-BE27-4A4F-96D9-B6B7349AEF44}" dt="2022-04-04T06:38:17.126" v="1044" actId="478"/>
          <ac:picMkLst>
            <pc:docMk/>
            <pc:sldMk cId="3695112815" sldId="567"/>
            <ac:picMk id="4" creationId="{6CC0482C-526D-4652-AE9D-250DE204FA3D}"/>
          </ac:picMkLst>
        </pc:picChg>
        <pc:picChg chg="add mod">
          <ac:chgData name="Sean Feldman" userId="c0f75423fe67f72e" providerId="LiveId" clId="{EF3C6A27-BE27-4A4F-96D9-B6B7349AEF44}" dt="2022-04-04T06:38:17.569" v="1045"/>
          <ac:picMkLst>
            <pc:docMk/>
            <pc:sldMk cId="3695112815" sldId="567"/>
            <ac:picMk id="6" creationId="{5E40BB02-3CDB-4BED-928B-2E9C0E3EC982}"/>
          </ac:picMkLst>
        </pc:picChg>
        <pc:picChg chg="add mod">
          <ac:chgData name="Sean Feldman" userId="c0f75423fe67f72e" providerId="LiveId" clId="{EF3C6A27-BE27-4A4F-96D9-B6B7349AEF44}" dt="2022-04-04T06:38:43.110" v="1051" actId="14100"/>
          <ac:picMkLst>
            <pc:docMk/>
            <pc:sldMk cId="3695112815" sldId="567"/>
            <ac:picMk id="7" creationId="{864E4C38-CAE7-4B15-BE1C-988184A55FFA}"/>
          </ac:picMkLst>
        </pc:picChg>
      </pc:sldChg>
      <pc:sldChg chg="addSp delSp modSp mod">
        <pc:chgData name="Sean Feldman" userId="c0f75423fe67f72e" providerId="LiveId" clId="{EF3C6A27-BE27-4A4F-96D9-B6B7349AEF44}" dt="2022-04-05T05:01:37.033" v="3131"/>
        <pc:sldMkLst>
          <pc:docMk/>
          <pc:sldMk cId="2291445686" sldId="568"/>
        </pc:sldMkLst>
        <pc:spChg chg="add del mod">
          <ac:chgData name="Sean Feldman" userId="c0f75423fe67f72e" providerId="LiveId" clId="{EF3C6A27-BE27-4A4F-96D9-B6B7349AEF44}" dt="2022-04-05T05:01:12.667" v="2568"/>
          <ac:spMkLst>
            <pc:docMk/>
            <pc:sldMk cId="2291445686" sldId="568"/>
            <ac:spMk id="3" creationId="{F62FE1BA-B2C8-49F9-98BC-E5C82F633587}"/>
          </ac:spMkLst>
        </pc:spChg>
        <pc:spChg chg="add del mod">
          <ac:chgData name="Sean Feldman" userId="c0f75423fe67f72e" providerId="LiveId" clId="{EF3C6A27-BE27-4A4F-96D9-B6B7349AEF44}" dt="2022-04-05T05:01:37.032" v="3128"/>
          <ac:spMkLst>
            <pc:docMk/>
            <pc:sldMk cId="2291445686" sldId="568"/>
            <ac:spMk id="4" creationId="{36B667E5-1C4E-4A3E-944F-62A2E8E37D2E}"/>
          </ac:spMkLst>
        </pc:spChg>
        <pc:spChg chg="add mod">
          <ac:chgData name="Sean Feldman" userId="c0f75423fe67f72e" providerId="LiveId" clId="{EF3C6A27-BE27-4A4F-96D9-B6B7349AEF44}" dt="2022-04-05T05:01:37.033" v="3131"/>
          <ac:spMkLst>
            <pc:docMk/>
            <pc:sldMk cId="2291445686" sldId="568"/>
            <ac:spMk id="5" creationId="{EE01AC32-576E-4955-92AE-0D8A13475014}"/>
          </ac:spMkLst>
        </pc:spChg>
        <pc:spChg chg="del">
          <ac:chgData name="Sean Feldman" userId="c0f75423fe67f72e" providerId="LiveId" clId="{EF3C6A27-BE27-4A4F-96D9-B6B7349AEF44}" dt="2022-04-05T05:00:23.653" v="2016"/>
          <ac:spMkLst>
            <pc:docMk/>
            <pc:sldMk cId="2291445686" sldId="568"/>
            <ac:spMk id="11" creationId="{447B44D8-E394-4809-BD27-2054F537DA29}"/>
          </ac:spMkLst>
        </pc:spChg>
      </pc:sldChg>
      <pc:sldChg chg="addSp delSp modSp mod">
        <pc:chgData name="Sean Feldman" userId="c0f75423fe67f72e" providerId="LiveId" clId="{EF3C6A27-BE27-4A4F-96D9-B6B7349AEF44}" dt="2022-04-05T05:01:37.034" v="3136"/>
        <pc:sldMkLst>
          <pc:docMk/>
          <pc:sldMk cId="1973698128" sldId="569"/>
        </pc:sldMkLst>
        <pc:spChg chg="add del mod">
          <ac:chgData name="Sean Feldman" userId="c0f75423fe67f72e" providerId="LiveId" clId="{EF3C6A27-BE27-4A4F-96D9-B6B7349AEF44}" dt="2022-04-05T05:01:12.668" v="2573"/>
          <ac:spMkLst>
            <pc:docMk/>
            <pc:sldMk cId="1973698128" sldId="569"/>
            <ac:spMk id="4" creationId="{44A23FE8-166F-4930-BC25-1345B0CBE68A}"/>
          </ac:spMkLst>
        </pc:spChg>
        <pc:spChg chg="add del mod">
          <ac:chgData name="Sean Feldman" userId="c0f75423fe67f72e" providerId="LiveId" clId="{EF3C6A27-BE27-4A4F-96D9-B6B7349AEF44}" dt="2022-04-05T05:01:37.033" v="3133"/>
          <ac:spMkLst>
            <pc:docMk/>
            <pc:sldMk cId="1973698128" sldId="569"/>
            <ac:spMk id="5" creationId="{30F7A6C2-B912-4480-BA23-285BD0CF811C}"/>
          </ac:spMkLst>
        </pc:spChg>
        <pc:spChg chg="add mod">
          <ac:chgData name="Sean Feldman" userId="c0f75423fe67f72e" providerId="LiveId" clId="{EF3C6A27-BE27-4A4F-96D9-B6B7349AEF44}" dt="2022-04-05T05:01:37.034" v="3136"/>
          <ac:spMkLst>
            <pc:docMk/>
            <pc:sldMk cId="1973698128" sldId="569"/>
            <ac:spMk id="6" creationId="{253E1039-551D-4A56-BB54-812D06B1DFA0}"/>
          </ac:spMkLst>
        </pc:spChg>
        <pc:spChg chg="del">
          <ac:chgData name="Sean Feldman" userId="c0f75423fe67f72e" providerId="LiveId" clId="{EF3C6A27-BE27-4A4F-96D9-B6B7349AEF44}" dt="2022-04-05T05:00:23.654" v="2021"/>
          <ac:spMkLst>
            <pc:docMk/>
            <pc:sldMk cId="1973698128" sldId="569"/>
            <ac:spMk id="12" creationId="{0627FA75-3CCD-4248-8E31-101379572B9C}"/>
          </ac:spMkLst>
        </pc:spChg>
      </pc:sldChg>
      <pc:sldChg chg="addSp delSp modSp mod">
        <pc:chgData name="Sean Feldman" userId="c0f75423fe67f72e" providerId="LiveId" clId="{EF3C6A27-BE27-4A4F-96D9-B6B7349AEF44}" dt="2022-04-05T05:01:37.036" v="3146"/>
        <pc:sldMkLst>
          <pc:docMk/>
          <pc:sldMk cId="2284601998" sldId="570"/>
        </pc:sldMkLst>
        <pc:spChg chg="add del mod">
          <ac:chgData name="Sean Feldman" userId="c0f75423fe67f72e" providerId="LiveId" clId="{EF3C6A27-BE27-4A4F-96D9-B6B7349AEF44}" dt="2022-04-05T05:01:12.669" v="2583"/>
          <ac:spMkLst>
            <pc:docMk/>
            <pc:sldMk cId="2284601998" sldId="570"/>
            <ac:spMk id="2" creationId="{8BDA2F70-93BF-4184-86BD-2398C5A6B555}"/>
          </ac:spMkLst>
        </pc:spChg>
        <pc:spChg chg="add del mod">
          <ac:chgData name="Sean Feldman" userId="c0f75423fe67f72e" providerId="LiveId" clId="{EF3C6A27-BE27-4A4F-96D9-B6B7349AEF44}" dt="2022-04-05T05:01:37.035" v="3143"/>
          <ac:spMkLst>
            <pc:docMk/>
            <pc:sldMk cId="2284601998" sldId="570"/>
            <ac:spMk id="4" creationId="{21C95999-E581-4524-882C-DDFA78D98C9E}"/>
          </ac:spMkLst>
        </pc:spChg>
        <pc:spChg chg="del">
          <ac:chgData name="Sean Feldman" userId="c0f75423fe67f72e" providerId="LiveId" clId="{EF3C6A27-BE27-4A4F-96D9-B6B7349AEF44}" dt="2022-04-04T06:39:15.336" v="1053" actId="478"/>
          <ac:spMkLst>
            <pc:docMk/>
            <pc:sldMk cId="2284601998" sldId="570"/>
            <ac:spMk id="4" creationId="{3DF9AEDE-ACEB-4D3B-A3EC-B66C5A45913C}"/>
          </ac:spMkLst>
        </pc:spChg>
        <pc:spChg chg="add mod">
          <ac:chgData name="Sean Feldman" userId="c0f75423fe67f72e" providerId="LiveId" clId="{EF3C6A27-BE27-4A4F-96D9-B6B7349AEF44}" dt="2022-04-05T05:01:37.036" v="3146"/>
          <ac:spMkLst>
            <pc:docMk/>
            <pc:sldMk cId="2284601998" sldId="570"/>
            <ac:spMk id="5" creationId="{06F57D66-C323-490C-B884-94319697986F}"/>
          </ac:spMkLst>
        </pc:spChg>
        <pc:spChg chg="del">
          <ac:chgData name="Sean Feldman" userId="c0f75423fe67f72e" providerId="LiveId" clId="{EF3C6A27-BE27-4A4F-96D9-B6B7349AEF44}" dt="2022-04-05T05:00:23.656" v="2031"/>
          <ac:spMkLst>
            <pc:docMk/>
            <pc:sldMk cId="2284601998" sldId="570"/>
            <ac:spMk id="13" creationId="{5FBAC3CA-BD6A-416F-BF14-35E40674B892}"/>
          </ac:spMkLst>
        </pc:spChg>
        <pc:picChg chg="add mod">
          <ac:chgData name="Sean Feldman" userId="c0f75423fe67f72e" providerId="LiveId" clId="{EF3C6A27-BE27-4A4F-96D9-B6B7349AEF44}" dt="2022-04-04T06:40:12.112" v="1056" actId="1076"/>
          <ac:picMkLst>
            <pc:docMk/>
            <pc:sldMk cId="2284601998" sldId="570"/>
            <ac:picMk id="3" creationId="{95BFBC05-82F6-4597-B14E-A3ED54ACAB49}"/>
          </ac:picMkLst>
        </pc:picChg>
        <pc:picChg chg="del">
          <ac:chgData name="Sean Feldman" userId="c0f75423fe67f72e" providerId="LiveId" clId="{EF3C6A27-BE27-4A4F-96D9-B6B7349AEF44}" dt="2022-04-04T06:40:13.495" v="1057" actId="478"/>
          <ac:picMkLst>
            <pc:docMk/>
            <pc:sldMk cId="2284601998" sldId="570"/>
            <ac:picMk id="5" creationId="{899B9F92-0C0C-4B41-9929-F87234ABE7CE}"/>
          </ac:picMkLst>
        </pc:picChg>
        <pc:picChg chg="del">
          <ac:chgData name="Sean Feldman" userId="c0f75423fe67f72e" providerId="LiveId" clId="{EF3C6A27-BE27-4A4F-96D9-B6B7349AEF44}" dt="2022-04-04T06:48:53.553" v="1058" actId="478"/>
          <ac:picMkLst>
            <pc:docMk/>
            <pc:sldMk cId="2284601998" sldId="570"/>
            <ac:picMk id="6" creationId="{378B6245-89BC-4559-8E3A-FB2280630CF4}"/>
          </ac:picMkLst>
        </pc:picChg>
        <pc:picChg chg="add mod">
          <ac:chgData name="Sean Feldman" userId="c0f75423fe67f72e" providerId="LiveId" clId="{EF3C6A27-BE27-4A4F-96D9-B6B7349AEF44}" dt="2022-04-04T06:48:57.357" v="1061" actId="1440"/>
          <ac:picMkLst>
            <pc:docMk/>
            <pc:sldMk cId="2284601998" sldId="570"/>
            <ac:picMk id="8" creationId="{572EBB7E-2D08-4D91-8F8C-0C2DDBFD06BA}"/>
          </ac:picMkLst>
        </pc:picChg>
      </pc:sldChg>
      <pc:sldChg chg="addSp delSp modSp mod">
        <pc:chgData name="Sean Feldman" userId="c0f75423fe67f72e" providerId="LiveId" clId="{EF3C6A27-BE27-4A4F-96D9-B6B7349AEF44}" dt="2022-04-05T05:01:37.036" v="3151"/>
        <pc:sldMkLst>
          <pc:docMk/>
          <pc:sldMk cId="2623389201" sldId="571"/>
        </pc:sldMkLst>
        <pc:spChg chg="add del mod">
          <ac:chgData name="Sean Feldman" userId="c0f75423fe67f72e" providerId="LiveId" clId="{EF3C6A27-BE27-4A4F-96D9-B6B7349AEF44}" dt="2022-04-05T05:01:12.670" v="2588"/>
          <ac:spMkLst>
            <pc:docMk/>
            <pc:sldMk cId="2623389201" sldId="571"/>
            <ac:spMk id="3" creationId="{207F9FB6-528B-46D5-ACA1-46AC0204E6BB}"/>
          </ac:spMkLst>
        </pc:spChg>
        <pc:spChg chg="add del mod">
          <ac:chgData name="Sean Feldman" userId="c0f75423fe67f72e" providerId="LiveId" clId="{EF3C6A27-BE27-4A4F-96D9-B6B7349AEF44}" dt="2022-04-05T05:01:37.036" v="3148"/>
          <ac:spMkLst>
            <pc:docMk/>
            <pc:sldMk cId="2623389201" sldId="571"/>
            <ac:spMk id="4" creationId="{187915F0-FD9F-43A5-8C6E-B9282A0AF374}"/>
          </ac:spMkLst>
        </pc:spChg>
        <pc:spChg chg="add mod">
          <ac:chgData name="Sean Feldman" userId="c0f75423fe67f72e" providerId="LiveId" clId="{EF3C6A27-BE27-4A4F-96D9-B6B7349AEF44}" dt="2022-04-05T05:01:37.036" v="3151"/>
          <ac:spMkLst>
            <pc:docMk/>
            <pc:sldMk cId="2623389201" sldId="571"/>
            <ac:spMk id="5" creationId="{0EFF3EB5-53F5-4773-976A-69CDDC3D7948}"/>
          </ac:spMkLst>
        </pc:spChg>
        <pc:spChg chg="del">
          <ac:chgData name="Sean Feldman" userId="c0f75423fe67f72e" providerId="LiveId" clId="{EF3C6A27-BE27-4A4F-96D9-B6B7349AEF44}" dt="2022-04-05T05:00:23.657" v="2036"/>
          <ac:spMkLst>
            <pc:docMk/>
            <pc:sldMk cId="2623389201" sldId="571"/>
            <ac:spMk id="11" creationId="{EDD4D3A6-77A9-40DD-9F37-1345C993187A}"/>
          </ac:spMkLst>
        </pc:spChg>
      </pc:sldChg>
      <pc:sldChg chg="addSp delSp modSp mod modAnim">
        <pc:chgData name="Sean Feldman" userId="c0f75423fe67f72e" providerId="LiveId" clId="{EF3C6A27-BE27-4A4F-96D9-B6B7349AEF44}" dt="2022-04-05T05:01:37.038" v="3161"/>
        <pc:sldMkLst>
          <pc:docMk/>
          <pc:sldMk cId="1320256645" sldId="572"/>
        </pc:sldMkLst>
        <pc:spChg chg="add del mod">
          <ac:chgData name="Sean Feldman" userId="c0f75423fe67f72e" providerId="LiveId" clId="{EF3C6A27-BE27-4A4F-96D9-B6B7349AEF44}" dt="2022-04-05T05:01:12.672" v="2598"/>
          <ac:spMkLst>
            <pc:docMk/>
            <pc:sldMk cId="1320256645" sldId="572"/>
            <ac:spMk id="2" creationId="{9A906D19-322C-4604-9B7D-83F0D87B2DFF}"/>
          </ac:spMkLst>
        </pc:spChg>
        <pc:spChg chg="add del mod">
          <ac:chgData name="Sean Feldman" userId="c0f75423fe67f72e" providerId="LiveId" clId="{EF3C6A27-BE27-4A4F-96D9-B6B7349AEF44}" dt="2022-04-05T05:01:37.038" v="3158"/>
          <ac:spMkLst>
            <pc:docMk/>
            <pc:sldMk cId="1320256645" sldId="572"/>
            <ac:spMk id="4" creationId="{64F4E546-6A4B-4A6B-AAF8-D5437602991D}"/>
          </ac:spMkLst>
        </pc:spChg>
        <pc:spChg chg="add mod">
          <ac:chgData name="Sean Feldman" userId="c0f75423fe67f72e" providerId="LiveId" clId="{EF3C6A27-BE27-4A4F-96D9-B6B7349AEF44}" dt="2022-04-05T05:01:37.038" v="3161"/>
          <ac:spMkLst>
            <pc:docMk/>
            <pc:sldMk cId="1320256645" sldId="572"/>
            <ac:spMk id="5" creationId="{D90281A0-C16B-47D4-804A-D3A4BEBCABEE}"/>
          </ac:spMkLst>
        </pc:spChg>
        <pc:spChg chg="del">
          <ac:chgData name="Sean Feldman" userId="c0f75423fe67f72e" providerId="LiveId" clId="{EF3C6A27-BE27-4A4F-96D9-B6B7349AEF44}" dt="2022-04-05T05:00:23.658" v="2046"/>
          <ac:spMkLst>
            <pc:docMk/>
            <pc:sldMk cId="1320256645" sldId="572"/>
            <ac:spMk id="12" creationId="{037250E4-B432-4C92-97CB-9192EDDD2202}"/>
          </ac:spMkLst>
        </pc:spChg>
        <pc:picChg chg="add mod">
          <ac:chgData name="Sean Feldman" userId="c0f75423fe67f72e" providerId="LiveId" clId="{EF3C6A27-BE27-4A4F-96D9-B6B7349AEF44}" dt="2022-04-05T02:11:02.235" v="1092" actId="1076"/>
          <ac:picMkLst>
            <pc:docMk/>
            <pc:sldMk cId="1320256645" sldId="572"/>
            <ac:picMk id="3" creationId="{A42AFCED-924C-4F91-B98D-42477DECBFC4}"/>
          </ac:picMkLst>
        </pc:picChg>
        <pc:picChg chg="add del mod">
          <ac:chgData name="Sean Feldman" userId="c0f75423fe67f72e" providerId="LiveId" clId="{EF3C6A27-BE27-4A4F-96D9-B6B7349AEF44}" dt="2022-04-05T02:11:07.968" v="1093" actId="478"/>
          <ac:picMkLst>
            <pc:docMk/>
            <pc:sldMk cId="1320256645" sldId="572"/>
            <ac:picMk id="5" creationId="{CA7FD985-2879-4E48-B296-6DEEA809EAD8}"/>
          </ac:picMkLst>
        </pc:picChg>
        <pc:picChg chg="del">
          <ac:chgData name="Sean Feldman" userId="c0f75423fe67f72e" providerId="LiveId" clId="{EF3C6A27-BE27-4A4F-96D9-B6B7349AEF44}" dt="2022-04-05T02:09:46.463" v="1081" actId="478"/>
          <ac:picMkLst>
            <pc:docMk/>
            <pc:sldMk cId="1320256645" sldId="572"/>
            <ac:picMk id="6" creationId="{8B444BBB-DE92-4797-A39B-C9F46DF8F4FF}"/>
          </ac:picMkLst>
        </pc:picChg>
        <pc:picChg chg="del">
          <ac:chgData name="Sean Feldman" userId="c0f75423fe67f72e" providerId="LiveId" clId="{EF3C6A27-BE27-4A4F-96D9-B6B7349AEF44}" dt="2022-04-05T02:09:48.511" v="1082" actId="478"/>
          <ac:picMkLst>
            <pc:docMk/>
            <pc:sldMk cId="1320256645" sldId="572"/>
            <ac:picMk id="7" creationId="{2E51DA81-63DF-416A-B734-8BAF3B3451CB}"/>
          </ac:picMkLst>
        </pc:picChg>
        <pc:picChg chg="add mod">
          <ac:chgData name="Sean Feldman" userId="c0f75423fe67f72e" providerId="LiveId" clId="{EF3C6A27-BE27-4A4F-96D9-B6B7349AEF44}" dt="2022-04-05T02:11:27.045" v="1097" actId="1440"/>
          <ac:picMkLst>
            <pc:docMk/>
            <pc:sldMk cId="1320256645" sldId="572"/>
            <ac:picMk id="9" creationId="{BEC56F07-295B-4F7E-974A-ACF06BCEA75B}"/>
          </ac:picMkLst>
        </pc:picChg>
      </pc:sldChg>
      <pc:sldChg chg="addSp delSp modSp mod">
        <pc:chgData name="Sean Feldman" userId="c0f75423fe67f72e" providerId="LiveId" clId="{EF3C6A27-BE27-4A4F-96D9-B6B7349AEF44}" dt="2022-04-05T05:01:37.040" v="3171"/>
        <pc:sldMkLst>
          <pc:docMk/>
          <pc:sldMk cId="14720868" sldId="573"/>
        </pc:sldMkLst>
        <pc:spChg chg="add del mod">
          <ac:chgData name="Sean Feldman" userId="c0f75423fe67f72e" providerId="LiveId" clId="{EF3C6A27-BE27-4A4F-96D9-B6B7349AEF44}" dt="2022-04-05T05:01:12.673" v="2608"/>
          <ac:spMkLst>
            <pc:docMk/>
            <pc:sldMk cId="14720868" sldId="573"/>
            <ac:spMk id="3" creationId="{B36B0B50-71FD-4BF9-8B1E-6385D3E7BFF0}"/>
          </ac:spMkLst>
        </pc:spChg>
        <pc:spChg chg="add del mod">
          <ac:chgData name="Sean Feldman" userId="c0f75423fe67f72e" providerId="LiveId" clId="{EF3C6A27-BE27-4A4F-96D9-B6B7349AEF44}" dt="2022-04-05T05:01:37.039" v="3168"/>
          <ac:spMkLst>
            <pc:docMk/>
            <pc:sldMk cId="14720868" sldId="573"/>
            <ac:spMk id="4" creationId="{610F764B-8B83-4B26-854B-448996CE1ED8}"/>
          </ac:spMkLst>
        </pc:spChg>
        <pc:spChg chg="add mod">
          <ac:chgData name="Sean Feldman" userId="c0f75423fe67f72e" providerId="LiveId" clId="{EF3C6A27-BE27-4A4F-96D9-B6B7349AEF44}" dt="2022-04-05T05:01:37.040" v="3171"/>
          <ac:spMkLst>
            <pc:docMk/>
            <pc:sldMk cId="14720868" sldId="573"/>
            <ac:spMk id="5" creationId="{A6F957BE-6B61-45FF-BE25-E903582055EE}"/>
          </ac:spMkLst>
        </pc:spChg>
        <pc:spChg chg="del">
          <ac:chgData name="Sean Feldman" userId="c0f75423fe67f72e" providerId="LiveId" clId="{EF3C6A27-BE27-4A4F-96D9-B6B7349AEF44}" dt="2022-04-05T05:00:23.661" v="2056"/>
          <ac:spMkLst>
            <pc:docMk/>
            <pc:sldMk cId="14720868" sldId="573"/>
            <ac:spMk id="11" creationId="{90D5DD9A-0D42-4368-96AD-C3D250319922}"/>
          </ac:spMkLst>
        </pc:spChg>
      </pc:sldChg>
      <pc:sldChg chg="addSp delSp modSp mod modAnim modNotesTx">
        <pc:chgData name="Sean Feldman" userId="c0f75423fe67f72e" providerId="LiveId" clId="{EF3C6A27-BE27-4A4F-96D9-B6B7349AEF44}" dt="2022-04-05T05:01:37.050" v="3226"/>
        <pc:sldMkLst>
          <pc:docMk/>
          <pc:sldMk cId="1353604857" sldId="574"/>
        </pc:sldMkLst>
        <pc:spChg chg="mod">
          <ac:chgData name="Sean Feldman" userId="c0f75423fe67f72e" providerId="LiveId" clId="{EF3C6A27-BE27-4A4F-96D9-B6B7349AEF44}" dt="2022-04-05T04:51:34.119" v="1576" actId="122"/>
          <ac:spMkLst>
            <pc:docMk/>
            <pc:sldMk cId="1353604857" sldId="574"/>
            <ac:spMk id="2" creationId="{4CD6F5B0-FF6B-49AD-B4DE-A5E250D3A5DB}"/>
          </ac:spMkLst>
        </pc:spChg>
        <pc:spChg chg="mod modVis">
          <ac:chgData name="Sean Feldman" userId="c0f75423fe67f72e" providerId="LiveId" clId="{EF3C6A27-BE27-4A4F-96D9-B6B7349AEF44}" dt="2022-04-05T04:52:17.738" v="1597" actId="20577"/>
          <ac:spMkLst>
            <pc:docMk/>
            <pc:sldMk cId="1353604857" sldId="574"/>
            <ac:spMk id="3" creationId="{24A7388E-D60B-4FFE-AEE4-EAB9FB9E6A52}"/>
          </ac:spMkLst>
        </pc:spChg>
        <pc:spChg chg="add del mod">
          <ac:chgData name="Sean Feldman" userId="c0f75423fe67f72e" providerId="LiveId" clId="{EF3C6A27-BE27-4A4F-96D9-B6B7349AEF44}" dt="2022-04-05T05:01:12.684" v="2663"/>
          <ac:spMkLst>
            <pc:docMk/>
            <pc:sldMk cId="1353604857" sldId="574"/>
            <ac:spMk id="4" creationId="{2C13651E-7213-4206-889D-B478BC73423D}"/>
          </ac:spMkLst>
        </pc:spChg>
        <pc:spChg chg="add del mod">
          <ac:chgData name="Sean Feldman" userId="c0f75423fe67f72e" providerId="LiveId" clId="{EF3C6A27-BE27-4A4F-96D9-B6B7349AEF44}" dt="2022-04-05T05:01:37.050" v="3223"/>
          <ac:spMkLst>
            <pc:docMk/>
            <pc:sldMk cId="1353604857" sldId="574"/>
            <ac:spMk id="5" creationId="{6385B81B-B950-480D-9590-518F9B1D5D8D}"/>
          </ac:spMkLst>
        </pc:spChg>
        <pc:spChg chg="add mod">
          <ac:chgData name="Sean Feldman" userId="c0f75423fe67f72e" providerId="LiveId" clId="{EF3C6A27-BE27-4A4F-96D9-B6B7349AEF44}" dt="2022-04-05T05:01:37.050" v="3226"/>
          <ac:spMkLst>
            <pc:docMk/>
            <pc:sldMk cId="1353604857" sldId="574"/>
            <ac:spMk id="6" creationId="{3BE1C861-FD9F-4C47-8403-F35EC02C618F}"/>
          </ac:spMkLst>
        </pc:spChg>
        <pc:spChg chg="del">
          <ac:chgData name="Sean Feldman" userId="c0f75423fe67f72e" providerId="LiveId" clId="{EF3C6A27-BE27-4A4F-96D9-B6B7349AEF44}" dt="2022-04-05T05:00:23.670" v="2103"/>
          <ac:spMkLst>
            <pc:docMk/>
            <pc:sldMk cId="1353604857" sldId="574"/>
            <ac:spMk id="13" creationId="{AB92350C-24B5-4AB1-B879-DF2487258D3B}"/>
          </ac:spMkLst>
        </pc:spChg>
        <pc:picChg chg="mod">
          <ac:chgData name="Sean Feldman" userId="c0f75423fe67f72e" providerId="LiveId" clId="{EF3C6A27-BE27-4A4F-96D9-B6B7349AEF44}" dt="2022-04-05T04:52:27.870" v="1600" actId="1076"/>
          <ac:picMkLst>
            <pc:docMk/>
            <pc:sldMk cId="1353604857" sldId="574"/>
            <ac:picMk id="4100" creationId="{97C20F95-6AAB-4B5E-92A7-86307B28AA49}"/>
          </ac:picMkLst>
        </pc:picChg>
        <pc:picChg chg="mod modVis">
          <ac:chgData name="Sean Feldman" userId="c0f75423fe67f72e" providerId="LiveId" clId="{EF3C6A27-BE27-4A4F-96D9-B6B7349AEF44}" dt="2022-04-05T04:52:39.401" v="1601" actId="14429"/>
          <ac:picMkLst>
            <pc:docMk/>
            <pc:sldMk cId="1353604857" sldId="574"/>
            <ac:picMk id="4102" creationId="{C1AA66C5-9029-4E03-9CB3-B8AD84B0C122}"/>
          </ac:picMkLst>
        </pc:picChg>
      </pc:sldChg>
      <pc:sldChg chg="addSp delSp modSp mod">
        <pc:chgData name="Sean Feldman" userId="c0f75423fe67f72e" providerId="LiveId" clId="{EF3C6A27-BE27-4A4F-96D9-B6B7349AEF44}" dt="2022-04-05T05:01:37.054" v="3241"/>
        <pc:sldMkLst>
          <pc:docMk/>
          <pc:sldMk cId="3197003207" sldId="601"/>
        </pc:sldMkLst>
        <pc:spChg chg="add del mod">
          <ac:chgData name="Sean Feldman" userId="c0f75423fe67f72e" providerId="LiveId" clId="{EF3C6A27-BE27-4A4F-96D9-B6B7349AEF44}" dt="2022-04-05T05:01:12.687" v="2678"/>
          <ac:spMkLst>
            <pc:docMk/>
            <pc:sldMk cId="3197003207" sldId="601"/>
            <ac:spMk id="2" creationId="{6652664B-4620-47AC-A42B-E60B34A1DB2A}"/>
          </ac:spMkLst>
        </pc:spChg>
        <pc:spChg chg="add del mod">
          <ac:chgData name="Sean Feldman" userId="c0f75423fe67f72e" providerId="LiveId" clId="{EF3C6A27-BE27-4A4F-96D9-B6B7349AEF44}" dt="2022-04-05T05:01:37.053" v="3238"/>
          <ac:spMkLst>
            <pc:docMk/>
            <pc:sldMk cId="3197003207" sldId="601"/>
            <ac:spMk id="4" creationId="{E991A493-F4F6-41A6-A7E8-E26A16C30547}"/>
          </ac:spMkLst>
        </pc:spChg>
        <pc:spChg chg="add mod">
          <ac:chgData name="Sean Feldman" userId="c0f75423fe67f72e" providerId="LiveId" clId="{EF3C6A27-BE27-4A4F-96D9-B6B7349AEF44}" dt="2022-04-05T05:01:37.054" v="3241"/>
          <ac:spMkLst>
            <pc:docMk/>
            <pc:sldMk cId="3197003207" sldId="601"/>
            <ac:spMk id="5" creationId="{546C24E8-1F34-47D2-9924-3396E24D1F42}"/>
          </ac:spMkLst>
        </pc:spChg>
        <pc:spChg chg="del">
          <ac:chgData name="Sean Feldman" userId="c0f75423fe67f72e" providerId="LiveId" clId="{EF3C6A27-BE27-4A4F-96D9-B6B7349AEF44}" dt="2022-04-05T05:00:23.673" v="2118"/>
          <ac:spMkLst>
            <pc:docMk/>
            <pc:sldMk cId="3197003207" sldId="601"/>
            <ac:spMk id="12" creationId="{DF6032C0-C0EB-4A53-9297-FEE59A3139C6}"/>
          </ac:spMkLst>
        </pc:spChg>
      </pc:sldChg>
      <pc:sldChg chg="del">
        <pc:chgData name="Sean Feldman" userId="c0f75423fe67f72e" providerId="LiveId" clId="{EF3C6A27-BE27-4A4F-96D9-B6B7349AEF44}" dt="2022-04-05T02:19:11.575" v="1151" actId="2696"/>
        <pc:sldMkLst>
          <pc:docMk/>
          <pc:sldMk cId="1250767793" sldId="602"/>
        </pc:sldMkLst>
      </pc:sldChg>
      <pc:sldChg chg="addSp delSp modSp mod modNotesTx">
        <pc:chgData name="Sean Feldman" userId="c0f75423fe67f72e" providerId="LiveId" clId="{EF3C6A27-BE27-4A4F-96D9-B6B7349AEF44}" dt="2022-04-05T05:03:23.416" v="3265"/>
        <pc:sldMkLst>
          <pc:docMk/>
          <pc:sldMk cId="903516895" sldId="603"/>
        </pc:sldMkLst>
        <pc:spChg chg="add del mod">
          <ac:chgData name="Sean Feldman" userId="c0f75423fe67f72e" providerId="LiveId" clId="{EF3C6A27-BE27-4A4F-96D9-B6B7349AEF44}" dt="2022-04-05T05:01:12.689" v="2688"/>
          <ac:spMkLst>
            <pc:docMk/>
            <pc:sldMk cId="903516895" sldId="603"/>
            <ac:spMk id="2" creationId="{C2F1E8EF-CAFF-450E-9962-D6291299B48E}"/>
          </ac:spMkLst>
        </pc:spChg>
        <pc:spChg chg="add del mod">
          <ac:chgData name="Sean Feldman" userId="c0f75423fe67f72e" providerId="LiveId" clId="{EF3C6A27-BE27-4A4F-96D9-B6B7349AEF44}" dt="2022-04-05T05:01:37.055" v="3248"/>
          <ac:spMkLst>
            <pc:docMk/>
            <pc:sldMk cId="903516895" sldId="603"/>
            <ac:spMk id="3" creationId="{CA763048-92B4-416A-9C03-0F8D40470385}"/>
          </ac:spMkLst>
        </pc:spChg>
        <pc:spChg chg="add mod">
          <ac:chgData name="Sean Feldman" userId="c0f75423fe67f72e" providerId="LiveId" clId="{EF3C6A27-BE27-4A4F-96D9-B6B7349AEF44}" dt="2022-04-05T05:01:37.055" v="3251"/>
          <ac:spMkLst>
            <pc:docMk/>
            <pc:sldMk cId="903516895" sldId="603"/>
            <ac:spMk id="5" creationId="{EDBFCF86-C62C-495A-9253-BBC9EB6D15D1}"/>
          </ac:spMkLst>
        </pc:spChg>
        <pc:spChg chg="del">
          <ac:chgData name="Sean Feldman" userId="c0f75423fe67f72e" providerId="LiveId" clId="{EF3C6A27-BE27-4A4F-96D9-B6B7349AEF44}" dt="2022-04-05T05:00:23.675" v="2128"/>
          <ac:spMkLst>
            <pc:docMk/>
            <pc:sldMk cId="903516895" sldId="603"/>
            <ac:spMk id="14" creationId="{0D72A8CF-FE92-49A6-BF51-1F7AD45701C9}"/>
          </ac:spMkLst>
        </pc:spChg>
      </pc:sldChg>
      <pc:sldChg chg="addSp delSp modSp mod">
        <pc:chgData name="Sean Feldman" userId="c0f75423fe67f72e" providerId="LiveId" clId="{EF3C6A27-BE27-4A4F-96D9-B6B7349AEF44}" dt="2022-04-05T05:01:37.054" v="3246"/>
        <pc:sldMkLst>
          <pc:docMk/>
          <pc:sldMk cId="2711429651" sldId="604"/>
        </pc:sldMkLst>
        <pc:spChg chg="add del mod">
          <ac:chgData name="Sean Feldman" userId="c0f75423fe67f72e" providerId="LiveId" clId="{EF3C6A27-BE27-4A4F-96D9-B6B7349AEF44}" dt="2022-04-05T05:01:12.688" v="2683"/>
          <ac:spMkLst>
            <pc:docMk/>
            <pc:sldMk cId="2711429651" sldId="604"/>
            <ac:spMk id="2" creationId="{4831F621-8FCF-41C2-AD81-A1FCF533A6BB}"/>
          </ac:spMkLst>
        </pc:spChg>
        <pc:spChg chg="add del mod">
          <ac:chgData name="Sean Feldman" userId="c0f75423fe67f72e" providerId="LiveId" clId="{EF3C6A27-BE27-4A4F-96D9-B6B7349AEF44}" dt="2022-04-05T05:01:37.054" v="3243"/>
          <ac:spMkLst>
            <pc:docMk/>
            <pc:sldMk cId="2711429651" sldId="604"/>
            <ac:spMk id="3" creationId="{B0844653-C830-4ECB-9776-C9134D660A30}"/>
          </ac:spMkLst>
        </pc:spChg>
        <pc:spChg chg="add mod">
          <ac:chgData name="Sean Feldman" userId="c0f75423fe67f72e" providerId="LiveId" clId="{EF3C6A27-BE27-4A4F-96D9-B6B7349AEF44}" dt="2022-04-05T05:01:37.054" v="3246"/>
          <ac:spMkLst>
            <pc:docMk/>
            <pc:sldMk cId="2711429651" sldId="604"/>
            <ac:spMk id="6" creationId="{FFED7391-7CD0-454C-BCFA-DEEBCFF4B20D}"/>
          </ac:spMkLst>
        </pc:spChg>
        <pc:spChg chg="del">
          <ac:chgData name="Sean Feldman" userId="c0f75423fe67f72e" providerId="LiveId" clId="{EF3C6A27-BE27-4A4F-96D9-B6B7349AEF44}" dt="2022-04-05T05:00:23.674" v="2123"/>
          <ac:spMkLst>
            <pc:docMk/>
            <pc:sldMk cId="2711429651" sldId="604"/>
            <ac:spMk id="12" creationId="{0B4DE56D-89AF-4A5D-91E2-89C3F0AF5369}"/>
          </ac:spMkLst>
        </pc:spChg>
      </pc:sldChg>
      <pc:sldChg chg="addSp delSp modSp mod delAnim modAnim">
        <pc:chgData name="Sean Feldman" userId="c0f75423fe67f72e" providerId="LiveId" clId="{EF3C6A27-BE27-4A4F-96D9-B6B7349AEF44}" dt="2022-04-05T05:01:36.975" v="2836"/>
        <pc:sldMkLst>
          <pc:docMk/>
          <pc:sldMk cId="3930188265" sldId="605"/>
        </pc:sldMkLst>
        <pc:spChg chg="add del mod">
          <ac:chgData name="Sean Feldman" userId="c0f75423fe67f72e" providerId="LiveId" clId="{EF3C6A27-BE27-4A4F-96D9-B6B7349AEF44}" dt="2022-04-05T05:01:12.614" v="2273"/>
          <ac:spMkLst>
            <pc:docMk/>
            <pc:sldMk cId="3930188265" sldId="605"/>
            <ac:spMk id="3" creationId="{AD45225E-579D-459F-9750-5E390CE286A8}"/>
          </ac:spMkLst>
        </pc:spChg>
        <pc:spChg chg="add del mod">
          <ac:chgData name="Sean Feldman" userId="c0f75423fe67f72e" providerId="LiveId" clId="{EF3C6A27-BE27-4A4F-96D9-B6B7349AEF44}" dt="2022-04-05T05:01:36.974" v="2833"/>
          <ac:spMkLst>
            <pc:docMk/>
            <pc:sldMk cId="3930188265" sldId="605"/>
            <ac:spMk id="4" creationId="{BC2FCA1A-BF4F-4656-8D06-D3AAC6B4DD02}"/>
          </ac:spMkLst>
        </pc:spChg>
        <pc:spChg chg="add mod">
          <ac:chgData name="Sean Feldman" userId="c0f75423fe67f72e" providerId="LiveId" clId="{EF3C6A27-BE27-4A4F-96D9-B6B7349AEF44}" dt="2022-04-05T05:01:36.975" v="2836"/>
          <ac:spMkLst>
            <pc:docMk/>
            <pc:sldMk cId="3930188265" sldId="605"/>
            <ac:spMk id="5" creationId="{34E0AFBF-392F-4388-A9A1-2EF1E34CA89B}"/>
          </ac:spMkLst>
        </pc:spChg>
        <pc:spChg chg="del">
          <ac:chgData name="Sean Feldman" userId="c0f75423fe67f72e" providerId="LiveId" clId="{EF3C6A27-BE27-4A4F-96D9-B6B7349AEF44}" dt="2022-04-05T05:00:23.598" v="1739"/>
          <ac:spMkLst>
            <pc:docMk/>
            <pc:sldMk cId="3930188265" sldId="605"/>
            <ac:spMk id="11" creationId="{50915F1E-2480-41D4-990C-55794633546F}"/>
          </ac:spMkLst>
        </pc:spChg>
        <pc:picChg chg="add mod">
          <ac:chgData name="Sean Feldman" userId="c0f75423fe67f72e" providerId="LiveId" clId="{EF3C6A27-BE27-4A4F-96D9-B6B7349AEF44}" dt="2022-04-04T02:05:58.954" v="311" actId="14100"/>
          <ac:picMkLst>
            <pc:docMk/>
            <pc:sldMk cId="3930188265" sldId="605"/>
            <ac:picMk id="2" creationId="{2F285D16-DBCF-4CC7-8E2D-F6296995019A}"/>
          </ac:picMkLst>
        </pc:picChg>
        <pc:picChg chg="del">
          <ac:chgData name="Sean Feldman" userId="c0f75423fe67f72e" providerId="LiveId" clId="{EF3C6A27-BE27-4A4F-96D9-B6B7349AEF44}" dt="2022-04-04T02:05:46.515" v="307" actId="478"/>
          <ac:picMkLst>
            <pc:docMk/>
            <pc:sldMk cId="3930188265" sldId="605"/>
            <ac:picMk id="3" creationId="{0D822075-BF07-4B74-B348-BF51E736CD7B}"/>
          </ac:picMkLst>
        </pc:picChg>
      </pc:sldChg>
      <pc:sldChg chg="addSp delSp modSp add del mod delAnim modAnim">
        <pc:chgData name="Sean Feldman" userId="c0f75423fe67f72e" providerId="LiveId" clId="{EF3C6A27-BE27-4A4F-96D9-B6B7349AEF44}" dt="2022-04-05T05:01:36.980" v="2866"/>
        <pc:sldMkLst>
          <pc:docMk/>
          <pc:sldMk cId="1226459209" sldId="606"/>
        </pc:sldMkLst>
        <pc:spChg chg="add del mod">
          <ac:chgData name="Sean Feldman" userId="c0f75423fe67f72e" providerId="LiveId" clId="{EF3C6A27-BE27-4A4F-96D9-B6B7349AEF44}" dt="2022-04-05T05:01:12.619" v="2303"/>
          <ac:spMkLst>
            <pc:docMk/>
            <pc:sldMk cId="1226459209" sldId="606"/>
            <ac:spMk id="3" creationId="{5AB8BAD1-287C-4B96-AD4F-69FCDD9A724E}"/>
          </ac:spMkLst>
        </pc:spChg>
        <pc:spChg chg="add del mod">
          <ac:chgData name="Sean Feldman" userId="c0f75423fe67f72e" providerId="LiveId" clId="{EF3C6A27-BE27-4A4F-96D9-B6B7349AEF44}" dt="2022-04-05T05:01:36.979" v="2863"/>
          <ac:spMkLst>
            <pc:docMk/>
            <pc:sldMk cId="1226459209" sldId="606"/>
            <ac:spMk id="4" creationId="{25AE6365-DBF7-4232-9BE7-3DE921B3EA64}"/>
          </ac:spMkLst>
        </pc:spChg>
        <pc:spChg chg="add mod">
          <ac:chgData name="Sean Feldman" userId="c0f75423fe67f72e" providerId="LiveId" clId="{EF3C6A27-BE27-4A4F-96D9-B6B7349AEF44}" dt="2022-04-05T05:01:36.980" v="2866"/>
          <ac:spMkLst>
            <pc:docMk/>
            <pc:sldMk cId="1226459209" sldId="606"/>
            <ac:spMk id="5" creationId="{0C4B16C0-4C8F-4A2E-94D6-31011264A1A8}"/>
          </ac:spMkLst>
        </pc:spChg>
        <pc:spChg chg="del">
          <ac:chgData name="Sean Feldman" userId="c0f75423fe67f72e" providerId="LiveId" clId="{EF3C6A27-BE27-4A4F-96D9-B6B7349AEF44}" dt="2022-04-05T05:00:23.603" v="1765"/>
          <ac:spMkLst>
            <pc:docMk/>
            <pc:sldMk cId="1226459209" sldId="606"/>
            <ac:spMk id="11" creationId="{917350B8-28DE-46EB-A524-E8640380ED66}"/>
          </ac:spMkLst>
        </pc:spChg>
        <pc:picChg chg="add mod">
          <ac:chgData name="Sean Feldman" userId="c0f75423fe67f72e" providerId="LiveId" clId="{EF3C6A27-BE27-4A4F-96D9-B6B7349AEF44}" dt="2022-04-04T02:22:22.416" v="384" actId="14100"/>
          <ac:picMkLst>
            <pc:docMk/>
            <pc:sldMk cId="1226459209" sldId="606"/>
            <ac:picMk id="2" creationId="{4C9C216F-0420-44F4-AA93-5CF72B1A88E7}"/>
          </ac:picMkLst>
        </pc:picChg>
        <pc:picChg chg="del">
          <ac:chgData name="Sean Feldman" userId="c0f75423fe67f72e" providerId="LiveId" clId="{EF3C6A27-BE27-4A4F-96D9-B6B7349AEF44}" dt="2022-04-04T02:22:11.084" v="380" actId="478"/>
          <ac:picMkLst>
            <pc:docMk/>
            <pc:sldMk cId="1226459209" sldId="606"/>
            <ac:picMk id="3" creationId="{736951CA-FC74-4FFF-8EA7-1AF612B9D0E2}"/>
          </ac:picMkLst>
        </pc:picChg>
      </pc:sldChg>
      <pc:sldChg chg="addSp delSp modSp mod delAnim modAnim">
        <pc:chgData name="Sean Feldman" userId="c0f75423fe67f72e" providerId="LiveId" clId="{EF3C6A27-BE27-4A4F-96D9-B6B7349AEF44}" dt="2022-04-05T05:01:36.983" v="2881"/>
        <pc:sldMkLst>
          <pc:docMk/>
          <pc:sldMk cId="2640500026" sldId="607"/>
        </pc:sldMkLst>
        <pc:spChg chg="add del mod">
          <ac:chgData name="Sean Feldman" userId="c0f75423fe67f72e" providerId="LiveId" clId="{EF3C6A27-BE27-4A4F-96D9-B6B7349AEF44}" dt="2022-04-05T05:01:12.622" v="2318"/>
          <ac:spMkLst>
            <pc:docMk/>
            <pc:sldMk cId="2640500026" sldId="607"/>
            <ac:spMk id="3" creationId="{4798DCD2-A615-479F-AA2F-C9280C26D393}"/>
          </ac:spMkLst>
        </pc:spChg>
        <pc:spChg chg="add del mod">
          <ac:chgData name="Sean Feldman" userId="c0f75423fe67f72e" providerId="LiveId" clId="{EF3C6A27-BE27-4A4F-96D9-B6B7349AEF44}" dt="2022-04-05T05:01:36.982" v="2878"/>
          <ac:spMkLst>
            <pc:docMk/>
            <pc:sldMk cId="2640500026" sldId="607"/>
            <ac:spMk id="4" creationId="{E3F6DDB0-4CE7-4E08-8648-856C6243DEFC}"/>
          </ac:spMkLst>
        </pc:spChg>
        <pc:spChg chg="add mod">
          <ac:chgData name="Sean Feldman" userId="c0f75423fe67f72e" providerId="LiveId" clId="{EF3C6A27-BE27-4A4F-96D9-B6B7349AEF44}" dt="2022-04-05T05:01:36.983" v="2881"/>
          <ac:spMkLst>
            <pc:docMk/>
            <pc:sldMk cId="2640500026" sldId="607"/>
            <ac:spMk id="5" creationId="{B77A535A-81FF-49DA-9E60-3BCE499E4171}"/>
          </ac:spMkLst>
        </pc:spChg>
        <pc:spChg chg="del">
          <ac:chgData name="Sean Feldman" userId="c0f75423fe67f72e" providerId="LiveId" clId="{EF3C6A27-BE27-4A4F-96D9-B6B7349AEF44}" dt="2022-04-05T05:00:23.606" v="1780"/>
          <ac:spMkLst>
            <pc:docMk/>
            <pc:sldMk cId="2640500026" sldId="607"/>
            <ac:spMk id="11" creationId="{91AED4B8-2F6D-486B-94D6-32A73E89CBD9}"/>
          </ac:spMkLst>
        </pc:spChg>
        <pc:picChg chg="add mod">
          <ac:chgData name="Sean Feldman" userId="c0f75423fe67f72e" providerId="LiveId" clId="{EF3C6A27-BE27-4A4F-96D9-B6B7349AEF44}" dt="2022-04-04T02:54:36.176" v="406" actId="14100"/>
          <ac:picMkLst>
            <pc:docMk/>
            <pc:sldMk cId="2640500026" sldId="607"/>
            <ac:picMk id="2" creationId="{4F2E584B-9430-4056-BF57-413DB9769CAB}"/>
          </ac:picMkLst>
        </pc:picChg>
        <pc:picChg chg="del">
          <ac:chgData name="Sean Feldman" userId="c0f75423fe67f72e" providerId="LiveId" clId="{EF3C6A27-BE27-4A4F-96D9-B6B7349AEF44}" dt="2022-04-04T02:51:03.759" v="400" actId="478"/>
          <ac:picMkLst>
            <pc:docMk/>
            <pc:sldMk cId="2640500026" sldId="607"/>
            <ac:picMk id="3" creationId="{922048C6-CE54-4B6E-AE43-D2279349A23D}"/>
          </ac:picMkLst>
        </pc:picChg>
      </pc:sldChg>
      <pc:sldChg chg="addSp delSp modSp mod">
        <pc:chgData name="Sean Feldman" userId="c0f75423fe67f72e" providerId="LiveId" clId="{EF3C6A27-BE27-4A4F-96D9-B6B7349AEF44}" dt="2022-04-05T05:01:36.985" v="2896"/>
        <pc:sldMkLst>
          <pc:docMk/>
          <pc:sldMk cId="383891409" sldId="608"/>
        </pc:sldMkLst>
        <pc:spChg chg="add del mod">
          <ac:chgData name="Sean Feldman" userId="c0f75423fe67f72e" providerId="LiveId" clId="{EF3C6A27-BE27-4A4F-96D9-B6B7349AEF44}" dt="2022-04-05T05:01:12.624" v="2333"/>
          <ac:spMkLst>
            <pc:docMk/>
            <pc:sldMk cId="383891409" sldId="608"/>
            <ac:spMk id="2" creationId="{18D6C182-92B1-4CF3-878C-B2209365B5FB}"/>
          </ac:spMkLst>
        </pc:spChg>
        <pc:spChg chg="add del mod">
          <ac:chgData name="Sean Feldman" userId="c0f75423fe67f72e" providerId="LiveId" clId="{EF3C6A27-BE27-4A4F-96D9-B6B7349AEF44}" dt="2022-04-05T05:01:36.985" v="2893"/>
          <ac:spMkLst>
            <pc:docMk/>
            <pc:sldMk cId="383891409" sldId="608"/>
            <ac:spMk id="4" creationId="{BEC5DCED-81D6-4A1B-A1AD-14F3F428E141}"/>
          </ac:spMkLst>
        </pc:spChg>
        <pc:spChg chg="add mod">
          <ac:chgData name="Sean Feldman" userId="c0f75423fe67f72e" providerId="LiveId" clId="{EF3C6A27-BE27-4A4F-96D9-B6B7349AEF44}" dt="2022-04-05T05:01:36.985" v="2896"/>
          <ac:spMkLst>
            <pc:docMk/>
            <pc:sldMk cId="383891409" sldId="608"/>
            <ac:spMk id="5" creationId="{09C809BB-B330-4481-931A-32F5C052DE52}"/>
          </ac:spMkLst>
        </pc:spChg>
        <pc:spChg chg="del">
          <ac:chgData name="Sean Feldman" userId="c0f75423fe67f72e" providerId="LiveId" clId="{EF3C6A27-BE27-4A4F-96D9-B6B7349AEF44}" dt="2022-04-05T05:00:23.610" v="1795"/>
          <ac:spMkLst>
            <pc:docMk/>
            <pc:sldMk cId="383891409" sldId="608"/>
            <ac:spMk id="11" creationId="{78D17697-2A9F-4967-BD8F-78DCE241EDD3}"/>
          </ac:spMkLst>
        </pc:spChg>
      </pc:sldChg>
      <pc:sldChg chg="addSp delSp modSp mod">
        <pc:chgData name="Sean Feldman" userId="c0f75423fe67f72e" providerId="LiveId" clId="{EF3C6A27-BE27-4A4F-96D9-B6B7349AEF44}" dt="2022-04-05T05:01:36.987" v="2906"/>
        <pc:sldMkLst>
          <pc:docMk/>
          <pc:sldMk cId="1370496416" sldId="609"/>
        </pc:sldMkLst>
        <pc:spChg chg="add del mod">
          <ac:chgData name="Sean Feldman" userId="c0f75423fe67f72e" providerId="LiveId" clId="{EF3C6A27-BE27-4A4F-96D9-B6B7349AEF44}" dt="2022-04-05T05:01:12.626" v="2343"/>
          <ac:spMkLst>
            <pc:docMk/>
            <pc:sldMk cId="1370496416" sldId="609"/>
            <ac:spMk id="3" creationId="{770BFFAC-ED31-4D6A-B4BF-93719461097B}"/>
          </ac:spMkLst>
        </pc:spChg>
        <pc:spChg chg="add del mod">
          <ac:chgData name="Sean Feldman" userId="c0f75423fe67f72e" providerId="LiveId" clId="{EF3C6A27-BE27-4A4F-96D9-B6B7349AEF44}" dt="2022-04-05T05:01:36.987" v="2903"/>
          <ac:spMkLst>
            <pc:docMk/>
            <pc:sldMk cId="1370496416" sldId="609"/>
            <ac:spMk id="4" creationId="{C7775DF2-9468-487D-946D-14D25B57CFEC}"/>
          </ac:spMkLst>
        </pc:spChg>
        <pc:spChg chg="add mod">
          <ac:chgData name="Sean Feldman" userId="c0f75423fe67f72e" providerId="LiveId" clId="{EF3C6A27-BE27-4A4F-96D9-B6B7349AEF44}" dt="2022-04-05T05:01:36.987" v="2906"/>
          <ac:spMkLst>
            <pc:docMk/>
            <pc:sldMk cId="1370496416" sldId="609"/>
            <ac:spMk id="5" creationId="{0E4D337E-564B-4D8C-A130-0D99B47553EC}"/>
          </ac:spMkLst>
        </pc:spChg>
        <pc:spChg chg="del">
          <ac:chgData name="Sean Feldman" userId="c0f75423fe67f72e" providerId="LiveId" clId="{EF3C6A27-BE27-4A4F-96D9-B6B7349AEF44}" dt="2022-04-05T05:00:23.612" v="1805"/>
          <ac:spMkLst>
            <pc:docMk/>
            <pc:sldMk cId="1370496416" sldId="609"/>
            <ac:spMk id="11" creationId="{C0A2148C-2153-4D9E-906B-5BEB6C4981EE}"/>
          </ac:spMkLst>
        </pc:spChg>
      </pc:sldChg>
      <pc:sldChg chg="addSp delSp modSp mod">
        <pc:chgData name="Sean Feldman" userId="c0f75423fe67f72e" providerId="LiveId" clId="{EF3C6A27-BE27-4A4F-96D9-B6B7349AEF44}" dt="2022-04-05T05:01:37" v="2976"/>
        <pc:sldMkLst>
          <pc:docMk/>
          <pc:sldMk cId="1032417279" sldId="610"/>
        </pc:sldMkLst>
        <pc:spChg chg="add del mod">
          <ac:chgData name="Sean Feldman" userId="c0f75423fe67f72e" providerId="LiveId" clId="{EF3C6A27-BE27-4A4F-96D9-B6B7349AEF44}" dt="2022-04-05T05:01:12.638" v="2413"/>
          <ac:spMkLst>
            <pc:docMk/>
            <pc:sldMk cId="1032417279" sldId="610"/>
            <ac:spMk id="2" creationId="{850084DE-1B0C-46E8-81D2-5FFF5F143AE3}"/>
          </ac:spMkLst>
        </pc:spChg>
        <pc:spChg chg="add del mod">
          <ac:chgData name="Sean Feldman" userId="c0f75423fe67f72e" providerId="LiveId" clId="{EF3C6A27-BE27-4A4F-96D9-B6B7349AEF44}" dt="2022-04-05T05:01:36.999" v="2973"/>
          <ac:spMkLst>
            <pc:docMk/>
            <pc:sldMk cId="1032417279" sldId="610"/>
            <ac:spMk id="4" creationId="{1355326D-C913-48CD-B03B-FB1554D25B0A}"/>
          </ac:spMkLst>
        </pc:spChg>
        <pc:spChg chg="add mod">
          <ac:chgData name="Sean Feldman" userId="c0f75423fe67f72e" providerId="LiveId" clId="{EF3C6A27-BE27-4A4F-96D9-B6B7349AEF44}" dt="2022-04-05T05:01:37" v="2976"/>
          <ac:spMkLst>
            <pc:docMk/>
            <pc:sldMk cId="1032417279" sldId="610"/>
            <ac:spMk id="5" creationId="{979372FD-0E1E-4819-800E-8DF19430FC01}"/>
          </ac:spMkLst>
        </pc:spChg>
        <pc:spChg chg="del">
          <ac:chgData name="Sean Feldman" userId="c0f75423fe67f72e" providerId="LiveId" clId="{EF3C6A27-BE27-4A4F-96D9-B6B7349AEF44}" dt="2022-04-05T05:00:23.626" v="1869"/>
          <ac:spMkLst>
            <pc:docMk/>
            <pc:sldMk cId="1032417279" sldId="610"/>
            <ac:spMk id="11" creationId="{D06ECE54-729F-4ECA-99FC-D797E19A0ECD}"/>
          </ac:spMkLst>
        </pc:spChg>
      </pc:sldChg>
      <pc:sldChg chg="addSp delSp modSp mod">
        <pc:chgData name="Sean Feldman" userId="c0f75423fe67f72e" providerId="LiveId" clId="{EF3C6A27-BE27-4A4F-96D9-B6B7349AEF44}" dt="2022-04-05T05:01:36.999" v="2971"/>
        <pc:sldMkLst>
          <pc:docMk/>
          <pc:sldMk cId="1943575527" sldId="611"/>
        </pc:sldMkLst>
        <pc:spChg chg="add del mod">
          <ac:chgData name="Sean Feldman" userId="c0f75423fe67f72e" providerId="LiveId" clId="{EF3C6A27-BE27-4A4F-96D9-B6B7349AEF44}" dt="2022-04-05T05:01:12.637" v="2408"/>
          <ac:spMkLst>
            <pc:docMk/>
            <pc:sldMk cId="1943575527" sldId="611"/>
            <ac:spMk id="2" creationId="{F17F7102-DB59-4139-B940-D9733FF1765F}"/>
          </ac:spMkLst>
        </pc:spChg>
        <pc:spChg chg="add del mod">
          <ac:chgData name="Sean Feldman" userId="c0f75423fe67f72e" providerId="LiveId" clId="{EF3C6A27-BE27-4A4F-96D9-B6B7349AEF44}" dt="2022-04-05T05:01:36.998" v="2968"/>
          <ac:spMkLst>
            <pc:docMk/>
            <pc:sldMk cId="1943575527" sldId="611"/>
            <ac:spMk id="5" creationId="{7285C550-FBBB-450C-B424-042DA7562C98}"/>
          </ac:spMkLst>
        </pc:spChg>
        <pc:spChg chg="add mod">
          <ac:chgData name="Sean Feldman" userId="c0f75423fe67f72e" providerId="LiveId" clId="{EF3C6A27-BE27-4A4F-96D9-B6B7349AEF44}" dt="2022-04-05T05:01:36.999" v="2971"/>
          <ac:spMkLst>
            <pc:docMk/>
            <pc:sldMk cId="1943575527" sldId="611"/>
            <ac:spMk id="6" creationId="{FF0502FF-EA07-4119-8B4F-884C1AF27663}"/>
          </ac:spMkLst>
        </pc:spChg>
        <pc:spChg chg="del">
          <ac:chgData name="Sean Feldman" userId="c0f75423fe67f72e" providerId="LiveId" clId="{EF3C6A27-BE27-4A4F-96D9-B6B7349AEF44}" dt="2022-04-05T05:00:23.625" v="1864"/>
          <ac:spMkLst>
            <pc:docMk/>
            <pc:sldMk cId="1943575527" sldId="611"/>
            <ac:spMk id="12" creationId="{199D4284-72ED-4992-BB65-16D53D3E7582}"/>
          </ac:spMkLst>
        </pc:spChg>
        <pc:picChg chg="add mod">
          <ac:chgData name="Sean Feldman" userId="c0f75423fe67f72e" providerId="LiveId" clId="{EF3C6A27-BE27-4A4F-96D9-B6B7349AEF44}" dt="2022-04-04T04:06:01.422" v="717" actId="1076"/>
          <ac:picMkLst>
            <pc:docMk/>
            <pc:sldMk cId="1943575527" sldId="611"/>
            <ac:picMk id="3" creationId="{90F63BAC-DF28-4EDA-B2BD-DF61E9BCB911}"/>
          </ac:picMkLst>
        </pc:picChg>
        <pc:picChg chg="del">
          <ac:chgData name="Sean Feldman" userId="c0f75423fe67f72e" providerId="LiveId" clId="{EF3C6A27-BE27-4A4F-96D9-B6B7349AEF44}" dt="2022-04-04T04:06:03.125" v="718" actId="478"/>
          <ac:picMkLst>
            <pc:docMk/>
            <pc:sldMk cId="1943575527" sldId="611"/>
            <ac:picMk id="5" creationId="{ED958F6F-40F2-47CC-B6C6-CE6DB963FF88}"/>
          </ac:picMkLst>
        </pc:picChg>
      </pc:sldChg>
      <pc:sldChg chg="addSp delSp modSp mod">
        <pc:chgData name="Sean Feldman" userId="c0f75423fe67f72e" providerId="LiveId" clId="{EF3C6A27-BE27-4A4F-96D9-B6B7349AEF44}" dt="2022-04-05T05:01:37.001" v="2981"/>
        <pc:sldMkLst>
          <pc:docMk/>
          <pc:sldMk cId="3381418598" sldId="612"/>
        </pc:sldMkLst>
        <pc:spChg chg="add del mod">
          <ac:chgData name="Sean Feldman" userId="c0f75423fe67f72e" providerId="LiveId" clId="{EF3C6A27-BE27-4A4F-96D9-B6B7349AEF44}" dt="2022-04-05T05:01:12.639" v="2418"/>
          <ac:spMkLst>
            <pc:docMk/>
            <pc:sldMk cId="3381418598" sldId="612"/>
            <ac:spMk id="2" creationId="{181948C3-CC87-464F-8979-CA5C907FF06A}"/>
          </ac:spMkLst>
        </pc:spChg>
        <pc:spChg chg="add del mod">
          <ac:chgData name="Sean Feldman" userId="c0f75423fe67f72e" providerId="LiveId" clId="{EF3C6A27-BE27-4A4F-96D9-B6B7349AEF44}" dt="2022-04-05T05:01:37" v="2978"/>
          <ac:spMkLst>
            <pc:docMk/>
            <pc:sldMk cId="3381418598" sldId="612"/>
            <ac:spMk id="3" creationId="{E18C83D8-594A-48F4-9AA5-43C3322ECC3C}"/>
          </ac:spMkLst>
        </pc:spChg>
        <pc:spChg chg="add mod">
          <ac:chgData name="Sean Feldman" userId="c0f75423fe67f72e" providerId="LiveId" clId="{EF3C6A27-BE27-4A4F-96D9-B6B7349AEF44}" dt="2022-04-05T05:01:37.001" v="2981"/>
          <ac:spMkLst>
            <pc:docMk/>
            <pc:sldMk cId="3381418598" sldId="612"/>
            <ac:spMk id="5" creationId="{916EBF70-A266-464E-A27D-B378E30384B7}"/>
          </ac:spMkLst>
        </pc:spChg>
        <pc:spChg chg="del">
          <ac:chgData name="Sean Feldman" userId="c0f75423fe67f72e" providerId="LiveId" clId="{EF3C6A27-BE27-4A4F-96D9-B6B7349AEF44}" dt="2022-04-05T05:00:23.627" v="1874"/>
          <ac:spMkLst>
            <pc:docMk/>
            <pc:sldMk cId="3381418598" sldId="612"/>
            <ac:spMk id="12" creationId="{E5D9DA05-E8F2-45B7-AE31-A4220577DF3D}"/>
          </ac:spMkLst>
        </pc:spChg>
        <pc:picChg chg="add del">
          <ac:chgData name="Sean Feldman" userId="c0f75423fe67f72e" providerId="LiveId" clId="{EF3C6A27-BE27-4A4F-96D9-B6B7349AEF44}" dt="2022-04-04T04:08:10.918" v="720" actId="22"/>
          <ac:picMkLst>
            <pc:docMk/>
            <pc:sldMk cId="3381418598" sldId="612"/>
            <ac:picMk id="3" creationId="{D2B8610B-754F-411B-8944-10B18CBC2177}"/>
          </ac:picMkLst>
        </pc:picChg>
        <pc:picChg chg="add del mod">
          <ac:chgData name="Sean Feldman" userId="c0f75423fe67f72e" providerId="LiveId" clId="{EF3C6A27-BE27-4A4F-96D9-B6B7349AEF44}" dt="2022-04-04T04:11:34.972" v="728" actId="478"/>
          <ac:picMkLst>
            <pc:docMk/>
            <pc:sldMk cId="3381418598" sldId="612"/>
            <ac:picMk id="6" creationId="{BA3D49C5-2BF2-46DC-A7FF-14D41F475CC2}"/>
          </ac:picMkLst>
        </pc:picChg>
        <pc:picChg chg="del">
          <ac:chgData name="Sean Feldman" userId="c0f75423fe67f72e" providerId="LiveId" clId="{EF3C6A27-BE27-4A4F-96D9-B6B7349AEF44}" dt="2022-04-04T04:12:15.110" v="732" actId="478"/>
          <ac:picMkLst>
            <pc:docMk/>
            <pc:sldMk cId="3381418598" sldId="612"/>
            <ac:picMk id="7" creationId="{5DB694F5-B863-4E15-A0EA-C9C73C24B231}"/>
          </ac:picMkLst>
        </pc:picChg>
        <pc:picChg chg="add mod">
          <ac:chgData name="Sean Feldman" userId="c0f75423fe67f72e" providerId="LiveId" clId="{EF3C6A27-BE27-4A4F-96D9-B6B7349AEF44}" dt="2022-04-04T04:12:13.063" v="731" actId="1440"/>
          <ac:picMkLst>
            <pc:docMk/>
            <pc:sldMk cId="3381418598" sldId="612"/>
            <ac:picMk id="9" creationId="{0355EA31-1595-4606-BAFB-8FF00B085E76}"/>
          </ac:picMkLst>
        </pc:picChg>
      </pc:sldChg>
      <pc:sldChg chg="addSp delSp modSp mod delAnim modAnim">
        <pc:chgData name="Sean Feldman" userId="c0f75423fe67f72e" providerId="LiveId" clId="{EF3C6A27-BE27-4A4F-96D9-B6B7349AEF44}" dt="2022-04-05T05:01:37.002" v="2986"/>
        <pc:sldMkLst>
          <pc:docMk/>
          <pc:sldMk cId="4288280785" sldId="613"/>
        </pc:sldMkLst>
        <pc:spChg chg="add del mod">
          <ac:chgData name="Sean Feldman" userId="c0f75423fe67f72e" providerId="LiveId" clId="{EF3C6A27-BE27-4A4F-96D9-B6B7349AEF44}" dt="2022-04-05T05:01:12.640" v="2423"/>
          <ac:spMkLst>
            <pc:docMk/>
            <pc:sldMk cId="4288280785" sldId="613"/>
            <ac:spMk id="2" creationId="{00AE4262-16D1-4A79-B158-41269ABFF048}"/>
          </ac:spMkLst>
        </pc:spChg>
        <pc:spChg chg="del">
          <ac:chgData name="Sean Feldman" userId="c0f75423fe67f72e" providerId="LiveId" clId="{EF3C6A27-BE27-4A4F-96D9-B6B7349AEF44}" dt="2022-04-04T04:13:23.781" v="734" actId="478"/>
          <ac:spMkLst>
            <pc:docMk/>
            <pc:sldMk cId="4288280785" sldId="613"/>
            <ac:spMk id="2" creationId="{70CDE6C4-6696-43B6-A79F-31EAF0D0922B}"/>
          </ac:spMkLst>
        </pc:spChg>
        <pc:spChg chg="add del mod">
          <ac:chgData name="Sean Feldman" userId="c0f75423fe67f72e" providerId="LiveId" clId="{EF3C6A27-BE27-4A4F-96D9-B6B7349AEF44}" dt="2022-04-05T05:01:37.001" v="2983"/>
          <ac:spMkLst>
            <pc:docMk/>
            <pc:sldMk cId="4288280785" sldId="613"/>
            <ac:spMk id="3" creationId="{ABC5E182-35EF-45A7-A166-DBCABA5F738B}"/>
          </ac:spMkLst>
        </pc:spChg>
        <pc:spChg chg="add mod">
          <ac:chgData name="Sean Feldman" userId="c0f75423fe67f72e" providerId="LiveId" clId="{EF3C6A27-BE27-4A4F-96D9-B6B7349AEF44}" dt="2022-04-05T05:01:37.002" v="2986"/>
          <ac:spMkLst>
            <pc:docMk/>
            <pc:sldMk cId="4288280785" sldId="613"/>
            <ac:spMk id="5" creationId="{B7A24011-1280-4B8D-B435-71832283214E}"/>
          </ac:spMkLst>
        </pc:spChg>
        <pc:spChg chg="del">
          <ac:chgData name="Sean Feldman" userId="c0f75423fe67f72e" providerId="LiveId" clId="{EF3C6A27-BE27-4A4F-96D9-B6B7349AEF44}" dt="2022-04-05T05:00:23.628" v="1879"/>
          <ac:spMkLst>
            <pc:docMk/>
            <pc:sldMk cId="4288280785" sldId="613"/>
            <ac:spMk id="12" creationId="{40748A67-59BC-475F-890C-766E1310AA0A}"/>
          </ac:spMkLst>
        </pc:spChg>
        <pc:picChg chg="del">
          <ac:chgData name="Sean Feldman" userId="c0f75423fe67f72e" providerId="LiveId" clId="{EF3C6A27-BE27-4A4F-96D9-B6B7349AEF44}" dt="2022-04-04T04:12:22.593" v="733" actId="478"/>
          <ac:picMkLst>
            <pc:docMk/>
            <pc:sldMk cId="4288280785" sldId="613"/>
            <ac:picMk id="3" creationId="{6C82A9FF-2DD9-40A0-A622-7B4A92B8D188}"/>
          </ac:picMkLst>
        </pc:picChg>
        <pc:picChg chg="add mod">
          <ac:chgData name="Sean Feldman" userId="c0f75423fe67f72e" providerId="LiveId" clId="{EF3C6A27-BE27-4A4F-96D9-B6B7349AEF44}" dt="2022-04-04T04:16:47.608" v="742" actId="14100"/>
          <ac:picMkLst>
            <pc:docMk/>
            <pc:sldMk cId="4288280785" sldId="613"/>
            <ac:picMk id="4" creationId="{FE7F0D95-9E45-483B-9DCD-24D53F82AFB5}"/>
          </ac:picMkLst>
        </pc:picChg>
      </pc:sldChg>
      <pc:sldChg chg="addSp delSp modSp mod">
        <pc:chgData name="Sean Feldman" userId="c0f75423fe67f72e" providerId="LiveId" clId="{EF3C6A27-BE27-4A4F-96D9-B6B7349AEF44}" dt="2022-04-05T05:01:37.008" v="3016"/>
        <pc:sldMkLst>
          <pc:docMk/>
          <pc:sldMk cId="1736707048" sldId="614"/>
        </pc:sldMkLst>
        <pc:spChg chg="add del mod">
          <ac:chgData name="Sean Feldman" userId="c0f75423fe67f72e" providerId="LiveId" clId="{EF3C6A27-BE27-4A4F-96D9-B6B7349AEF44}" dt="2022-04-05T05:01:12.645" v="2453"/>
          <ac:spMkLst>
            <pc:docMk/>
            <pc:sldMk cId="1736707048" sldId="614"/>
            <ac:spMk id="2" creationId="{5E5BE9AC-CEAE-46BF-9973-249BCE77CF19}"/>
          </ac:spMkLst>
        </pc:spChg>
        <pc:spChg chg="add del mod">
          <ac:chgData name="Sean Feldman" userId="c0f75423fe67f72e" providerId="LiveId" clId="{EF3C6A27-BE27-4A4F-96D9-B6B7349AEF44}" dt="2022-04-05T05:01:37.007" v="3013"/>
          <ac:spMkLst>
            <pc:docMk/>
            <pc:sldMk cId="1736707048" sldId="614"/>
            <ac:spMk id="3" creationId="{BD47011C-9932-4CB0-9EC7-765ACF5B92A8}"/>
          </ac:spMkLst>
        </pc:spChg>
        <pc:spChg chg="add mod">
          <ac:chgData name="Sean Feldman" userId="c0f75423fe67f72e" providerId="LiveId" clId="{EF3C6A27-BE27-4A4F-96D9-B6B7349AEF44}" dt="2022-04-05T05:01:37.008" v="3016"/>
          <ac:spMkLst>
            <pc:docMk/>
            <pc:sldMk cId="1736707048" sldId="614"/>
            <ac:spMk id="5" creationId="{BC029601-FC5C-4913-A50D-D76CA1752D7F}"/>
          </ac:spMkLst>
        </pc:spChg>
        <pc:spChg chg="del">
          <ac:chgData name="Sean Feldman" userId="c0f75423fe67f72e" providerId="LiveId" clId="{EF3C6A27-BE27-4A4F-96D9-B6B7349AEF44}" dt="2022-04-05T05:00:23.633" v="1905"/>
          <ac:spMkLst>
            <pc:docMk/>
            <pc:sldMk cId="1736707048" sldId="614"/>
            <ac:spMk id="11" creationId="{2943ECE7-DA03-402D-A085-C64CA4A8ED5F}"/>
          </ac:spMkLst>
        </pc:spChg>
      </pc:sldChg>
      <pc:sldChg chg="addSp delSp modSp mod">
        <pc:chgData name="Sean Feldman" userId="c0f75423fe67f72e" providerId="LiveId" clId="{EF3C6A27-BE27-4A4F-96D9-B6B7349AEF44}" dt="2022-04-05T05:01:37.010" v="3026"/>
        <pc:sldMkLst>
          <pc:docMk/>
          <pc:sldMk cId="3073822873" sldId="615"/>
        </pc:sldMkLst>
        <pc:spChg chg="add del mod">
          <ac:chgData name="Sean Feldman" userId="c0f75423fe67f72e" providerId="LiveId" clId="{EF3C6A27-BE27-4A4F-96D9-B6B7349AEF44}" dt="2022-04-05T05:01:12.648" v="2463"/>
          <ac:spMkLst>
            <pc:docMk/>
            <pc:sldMk cId="3073822873" sldId="615"/>
            <ac:spMk id="2" creationId="{4FD0B6AC-5F3C-49A8-BA54-714868C25883}"/>
          </ac:spMkLst>
        </pc:spChg>
        <pc:spChg chg="add del mod">
          <ac:chgData name="Sean Feldman" userId="c0f75423fe67f72e" providerId="LiveId" clId="{EF3C6A27-BE27-4A4F-96D9-B6B7349AEF44}" dt="2022-04-05T05:01:37.009" v="3023"/>
          <ac:spMkLst>
            <pc:docMk/>
            <pc:sldMk cId="3073822873" sldId="615"/>
            <ac:spMk id="3" creationId="{6E62E665-C2C4-4B72-8B69-30D69F9FF8A6}"/>
          </ac:spMkLst>
        </pc:spChg>
        <pc:spChg chg="add mod">
          <ac:chgData name="Sean Feldman" userId="c0f75423fe67f72e" providerId="LiveId" clId="{EF3C6A27-BE27-4A4F-96D9-B6B7349AEF44}" dt="2022-04-05T05:01:37.010" v="3026"/>
          <ac:spMkLst>
            <pc:docMk/>
            <pc:sldMk cId="3073822873" sldId="615"/>
            <ac:spMk id="5" creationId="{52C40917-C4C7-4A3D-A46A-2F9618C1C1C9}"/>
          </ac:spMkLst>
        </pc:spChg>
        <pc:spChg chg="del">
          <ac:chgData name="Sean Feldman" userId="c0f75423fe67f72e" providerId="LiveId" clId="{EF3C6A27-BE27-4A4F-96D9-B6B7349AEF44}" dt="2022-04-05T05:00:23.635" v="1915"/>
          <ac:spMkLst>
            <pc:docMk/>
            <pc:sldMk cId="3073822873" sldId="615"/>
            <ac:spMk id="11" creationId="{5B8BCDD6-FD2F-48F7-ACDB-9E6916892AF0}"/>
          </ac:spMkLst>
        </pc:spChg>
      </pc:sldChg>
      <pc:sldChg chg="addSp delSp modSp mod">
        <pc:chgData name="Sean Feldman" userId="c0f75423fe67f72e" providerId="LiveId" clId="{EF3C6A27-BE27-4A4F-96D9-B6B7349AEF44}" dt="2022-04-05T05:01:37.015" v="3056"/>
        <pc:sldMkLst>
          <pc:docMk/>
          <pc:sldMk cId="1308262402" sldId="616"/>
        </pc:sldMkLst>
        <pc:spChg chg="add del mod">
          <ac:chgData name="Sean Feldman" userId="c0f75423fe67f72e" providerId="LiveId" clId="{EF3C6A27-BE27-4A4F-96D9-B6B7349AEF44}" dt="2022-04-05T05:01:12.653" v="2493"/>
          <ac:spMkLst>
            <pc:docMk/>
            <pc:sldMk cId="1308262402" sldId="616"/>
            <ac:spMk id="3" creationId="{052D31B9-5191-40E7-BD08-2D49BED751D9}"/>
          </ac:spMkLst>
        </pc:spChg>
        <pc:spChg chg="add del mod">
          <ac:chgData name="Sean Feldman" userId="c0f75423fe67f72e" providerId="LiveId" clId="{EF3C6A27-BE27-4A4F-96D9-B6B7349AEF44}" dt="2022-04-05T05:01:37.014" v="3053"/>
          <ac:spMkLst>
            <pc:docMk/>
            <pc:sldMk cId="1308262402" sldId="616"/>
            <ac:spMk id="4" creationId="{403E3D7B-1387-4E02-A165-62D13EFF116A}"/>
          </ac:spMkLst>
        </pc:spChg>
        <pc:spChg chg="add mod">
          <ac:chgData name="Sean Feldman" userId="c0f75423fe67f72e" providerId="LiveId" clId="{EF3C6A27-BE27-4A4F-96D9-B6B7349AEF44}" dt="2022-04-05T05:01:37.015" v="3056"/>
          <ac:spMkLst>
            <pc:docMk/>
            <pc:sldMk cId="1308262402" sldId="616"/>
            <ac:spMk id="5" creationId="{7B4464BE-A918-41FB-9D8D-10A21F087DFE}"/>
          </ac:spMkLst>
        </pc:spChg>
        <pc:spChg chg="del">
          <ac:chgData name="Sean Feldman" userId="c0f75423fe67f72e" providerId="LiveId" clId="{EF3C6A27-BE27-4A4F-96D9-B6B7349AEF44}" dt="2022-04-05T05:00:23.640" v="1943"/>
          <ac:spMkLst>
            <pc:docMk/>
            <pc:sldMk cId="1308262402" sldId="616"/>
            <ac:spMk id="11" creationId="{B2DE8199-C0CC-4143-925E-18B05B58AE96}"/>
          </ac:spMkLst>
        </pc:spChg>
      </pc:sldChg>
      <pc:sldChg chg="addSp delSp modSp mod">
        <pc:chgData name="Sean Feldman" userId="c0f75423fe67f72e" providerId="LiveId" clId="{EF3C6A27-BE27-4A4F-96D9-B6B7349AEF44}" dt="2022-04-05T05:01:37.018" v="3066"/>
        <pc:sldMkLst>
          <pc:docMk/>
          <pc:sldMk cId="86717298" sldId="617"/>
        </pc:sldMkLst>
        <pc:spChg chg="add del mod">
          <ac:chgData name="Sean Feldman" userId="c0f75423fe67f72e" providerId="LiveId" clId="{EF3C6A27-BE27-4A4F-96D9-B6B7349AEF44}" dt="2022-04-05T05:01:12.654" v="2503"/>
          <ac:spMkLst>
            <pc:docMk/>
            <pc:sldMk cId="86717298" sldId="617"/>
            <ac:spMk id="4" creationId="{85D69EAD-103B-44D4-B648-2BDF2C997A1E}"/>
          </ac:spMkLst>
        </pc:spChg>
        <pc:spChg chg="add del mod">
          <ac:chgData name="Sean Feldman" userId="c0f75423fe67f72e" providerId="LiveId" clId="{EF3C6A27-BE27-4A4F-96D9-B6B7349AEF44}" dt="2022-04-05T05:01:37.017" v="3063"/>
          <ac:spMkLst>
            <pc:docMk/>
            <pc:sldMk cId="86717298" sldId="617"/>
            <ac:spMk id="5" creationId="{C063FF99-4F36-4BFB-B3A4-0A6D5BD0FB7D}"/>
          </ac:spMkLst>
        </pc:spChg>
        <pc:spChg chg="add mod">
          <ac:chgData name="Sean Feldman" userId="c0f75423fe67f72e" providerId="LiveId" clId="{EF3C6A27-BE27-4A4F-96D9-B6B7349AEF44}" dt="2022-04-05T05:01:37.018" v="3066"/>
          <ac:spMkLst>
            <pc:docMk/>
            <pc:sldMk cId="86717298" sldId="617"/>
            <ac:spMk id="6" creationId="{18AB0A8B-7F82-4114-8831-0AF6E2F8D8BA}"/>
          </ac:spMkLst>
        </pc:spChg>
        <pc:spChg chg="del">
          <ac:chgData name="Sean Feldman" userId="c0f75423fe67f72e" providerId="LiveId" clId="{EF3C6A27-BE27-4A4F-96D9-B6B7349AEF44}" dt="2022-04-05T05:00:23.642" v="1953"/>
          <ac:spMkLst>
            <pc:docMk/>
            <pc:sldMk cId="86717298" sldId="617"/>
            <ac:spMk id="12" creationId="{B7088F95-EC02-45ED-86D0-2FE70A0D13FA}"/>
          </ac:spMkLst>
        </pc:spChg>
      </pc:sldChg>
      <pc:sldChg chg="addSp delSp modSp mod">
        <pc:chgData name="Sean Feldman" userId="c0f75423fe67f72e" providerId="LiveId" clId="{EF3C6A27-BE27-4A4F-96D9-B6B7349AEF44}" dt="2022-04-05T05:01:37.046" v="3206"/>
        <pc:sldMkLst>
          <pc:docMk/>
          <pc:sldMk cId="1431120483" sldId="619"/>
        </pc:sldMkLst>
        <pc:spChg chg="add del mod">
          <ac:chgData name="Sean Feldman" userId="c0f75423fe67f72e" providerId="LiveId" clId="{EF3C6A27-BE27-4A4F-96D9-B6B7349AEF44}" dt="2022-04-05T05:01:12.681" v="2643"/>
          <ac:spMkLst>
            <pc:docMk/>
            <pc:sldMk cId="1431120483" sldId="619"/>
            <ac:spMk id="2" creationId="{103074C8-D5A4-40A3-B8A1-D42805DA2F8C}"/>
          </ac:spMkLst>
        </pc:spChg>
        <pc:spChg chg="add del mod">
          <ac:chgData name="Sean Feldman" userId="c0f75423fe67f72e" providerId="LiveId" clId="{EF3C6A27-BE27-4A4F-96D9-B6B7349AEF44}" dt="2022-04-05T05:01:37.045" v="3203"/>
          <ac:spMkLst>
            <pc:docMk/>
            <pc:sldMk cId="1431120483" sldId="619"/>
            <ac:spMk id="3" creationId="{9AE8560C-C507-40FC-AAD9-5188518955F8}"/>
          </ac:spMkLst>
        </pc:spChg>
        <pc:spChg chg="add mod">
          <ac:chgData name="Sean Feldman" userId="c0f75423fe67f72e" providerId="LiveId" clId="{EF3C6A27-BE27-4A4F-96D9-B6B7349AEF44}" dt="2022-04-05T05:01:37.046" v="3206"/>
          <ac:spMkLst>
            <pc:docMk/>
            <pc:sldMk cId="1431120483" sldId="619"/>
            <ac:spMk id="7" creationId="{7A626F20-4A8E-4784-BB61-1B2E49553F36}"/>
          </ac:spMkLst>
        </pc:spChg>
        <pc:spChg chg="del">
          <ac:chgData name="Sean Feldman" userId="c0f75423fe67f72e" providerId="LiveId" clId="{EF3C6A27-BE27-4A4F-96D9-B6B7349AEF44}" dt="2022-04-05T05:00:23.667" v="2083"/>
          <ac:spMkLst>
            <pc:docMk/>
            <pc:sldMk cId="1431120483" sldId="619"/>
            <ac:spMk id="20" creationId="{223A91AC-681E-4A2A-BA83-4012C9490777}"/>
          </ac:spMkLst>
        </pc:spChg>
      </pc:sldChg>
      <pc:sldChg chg="addSp delSp modSp mod">
        <pc:chgData name="Sean Feldman" userId="c0f75423fe67f72e" providerId="LiveId" clId="{EF3C6A27-BE27-4A4F-96D9-B6B7349AEF44}" dt="2022-04-05T05:01:37.047" v="3211"/>
        <pc:sldMkLst>
          <pc:docMk/>
          <pc:sldMk cId="274492075" sldId="620"/>
        </pc:sldMkLst>
        <pc:spChg chg="add del mod">
          <ac:chgData name="Sean Feldman" userId="c0f75423fe67f72e" providerId="LiveId" clId="{EF3C6A27-BE27-4A4F-96D9-B6B7349AEF44}" dt="2022-04-05T05:01:12.682" v="2648"/>
          <ac:spMkLst>
            <pc:docMk/>
            <pc:sldMk cId="274492075" sldId="620"/>
            <ac:spMk id="2" creationId="{560C09ED-0C78-429E-B792-D09AFEA3BDB4}"/>
          </ac:spMkLst>
        </pc:spChg>
        <pc:spChg chg="add del mod">
          <ac:chgData name="Sean Feldman" userId="c0f75423fe67f72e" providerId="LiveId" clId="{EF3C6A27-BE27-4A4F-96D9-B6B7349AEF44}" dt="2022-04-05T05:01:37.046" v="3208"/>
          <ac:spMkLst>
            <pc:docMk/>
            <pc:sldMk cId="274492075" sldId="620"/>
            <ac:spMk id="3" creationId="{216FBC16-ABB8-48D6-8858-0D646B0DB722}"/>
          </ac:spMkLst>
        </pc:spChg>
        <pc:spChg chg="add mod">
          <ac:chgData name="Sean Feldman" userId="c0f75423fe67f72e" providerId="LiveId" clId="{EF3C6A27-BE27-4A4F-96D9-B6B7349AEF44}" dt="2022-04-05T05:01:37.047" v="3211"/>
          <ac:spMkLst>
            <pc:docMk/>
            <pc:sldMk cId="274492075" sldId="620"/>
            <ac:spMk id="5" creationId="{F0776156-BE14-4D5E-9BF1-9BEEED22E528}"/>
          </ac:spMkLst>
        </pc:spChg>
        <pc:spChg chg="del">
          <ac:chgData name="Sean Feldman" userId="c0f75423fe67f72e" providerId="LiveId" clId="{EF3C6A27-BE27-4A4F-96D9-B6B7349AEF44}" dt="2022-04-05T05:00:23.668" v="2088"/>
          <ac:spMkLst>
            <pc:docMk/>
            <pc:sldMk cId="274492075" sldId="620"/>
            <ac:spMk id="27" creationId="{E9B7ACF4-484B-41AC-ACC8-F8C51C7F4933}"/>
          </ac:spMkLst>
        </pc:spChg>
      </pc:sldChg>
      <pc:sldChg chg="addSp delSp modSp mod addAnim delAnim modAnim">
        <pc:chgData name="Sean Feldman" userId="c0f75423fe67f72e" providerId="LiveId" clId="{EF3C6A27-BE27-4A4F-96D9-B6B7349AEF44}" dt="2022-04-05T05:01:37.048" v="3216"/>
        <pc:sldMkLst>
          <pc:docMk/>
          <pc:sldMk cId="4075567243" sldId="621"/>
        </pc:sldMkLst>
        <pc:spChg chg="add del mod">
          <ac:chgData name="Sean Feldman" userId="c0f75423fe67f72e" providerId="LiveId" clId="{EF3C6A27-BE27-4A4F-96D9-B6B7349AEF44}" dt="2022-04-05T05:01:12.683" v="2653"/>
          <ac:spMkLst>
            <pc:docMk/>
            <pc:sldMk cId="4075567243" sldId="621"/>
            <ac:spMk id="2" creationId="{A8C46016-21D7-4D8E-8FF8-3C7E684FAD7C}"/>
          </ac:spMkLst>
        </pc:spChg>
        <pc:spChg chg="mod">
          <ac:chgData name="Sean Feldman" userId="c0f75423fe67f72e" providerId="LiveId" clId="{EF3C6A27-BE27-4A4F-96D9-B6B7349AEF44}" dt="2022-04-05T02:16:58.784" v="1127" actId="6549"/>
          <ac:spMkLst>
            <pc:docMk/>
            <pc:sldMk cId="4075567243" sldId="621"/>
            <ac:spMk id="3" creationId="{5118378E-F0C6-4F6E-867F-729CD3F3219C}"/>
          </ac:spMkLst>
        </pc:spChg>
        <pc:spChg chg="add del mod">
          <ac:chgData name="Sean Feldman" userId="c0f75423fe67f72e" providerId="LiveId" clId="{EF3C6A27-BE27-4A4F-96D9-B6B7349AEF44}" dt="2022-04-05T05:01:37.047" v="3213"/>
          <ac:spMkLst>
            <pc:docMk/>
            <pc:sldMk cId="4075567243" sldId="621"/>
            <ac:spMk id="5" creationId="{9D89A007-C23E-44A1-A944-7A4A9CAEDE36}"/>
          </ac:spMkLst>
        </pc:spChg>
        <pc:spChg chg="add mod">
          <ac:chgData name="Sean Feldman" userId="c0f75423fe67f72e" providerId="LiveId" clId="{EF3C6A27-BE27-4A4F-96D9-B6B7349AEF44}" dt="2022-04-05T05:01:37.048" v="3216"/>
          <ac:spMkLst>
            <pc:docMk/>
            <pc:sldMk cId="4075567243" sldId="621"/>
            <ac:spMk id="6" creationId="{483F1D3C-954C-4A02-9B24-889C6B9A2602}"/>
          </ac:spMkLst>
        </pc:spChg>
        <pc:spChg chg="del">
          <ac:chgData name="Sean Feldman" userId="c0f75423fe67f72e" providerId="LiveId" clId="{EF3C6A27-BE27-4A4F-96D9-B6B7349AEF44}" dt="2022-04-05T05:00:23.669" v="2093"/>
          <ac:spMkLst>
            <pc:docMk/>
            <pc:sldMk cId="4075567243" sldId="621"/>
            <ac:spMk id="29" creationId="{EE1C3B77-15ED-40C4-A74F-66A77F984294}"/>
          </ac:spMkLst>
        </pc:spChg>
      </pc:sldChg>
      <pc:sldChg chg="addSp delSp modSp mod">
        <pc:chgData name="Sean Feldman" userId="c0f75423fe67f72e" providerId="LiveId" clId="{EF3C6A27-BE27-4A4F-96D9-B6B7349AEF44}" dt="2022-04-05T05:01:37.049" v="3221"/>
        <pc:sldMkLst>
          <pc:docMk/>
          <pc:sldMk cId="1365533048" sldId="622"/>
        </pc:sldMkLst>
        <pc:spChg chg="add del mod">
          <ac:chgData name="Sean Feldman" userId="c0f75423fe67f72e" providerId="LiveId" clId="{EF3C6A27-BE27-4A4F-96D9-B6B7349AEF44}" dt="2022-04-05T05:01:12.684" v="2658"/>
          <ac:spMkLst>
            <pc:docMk/>
            <pc:sldMk cId="1365533048" sldId="622"/>
            <ac:spMk id="3" creationId="{0B1B1A73-E507-4D6C-B8E6-6A205CECD4FE}"/>
          </ac:spMkLst>
        </pc:spChg>
        <pc:spChg chg="add del mod">
          <ac:chgData name="Sean Feldman" userId="c0f75423fe67f72e" providerId="LiveId" clId="{EF3C6A27-BE27-4A4F-96D9-B6B7349AEF44}" dt="2022-04-05T05:01:37.048" v="3218"/>
          <ac:spMkLst>
            <pc:docMk/>
            <pc:sldMk cId="1365533048" sldId="622"/>
            <ac:spMk id="5" creationId="{99FACA26-DF07-40D8-A322-C356A2758F45}"/>
          </ac:spMkLst>
        </pc:spChg>
        <pc:spChg chg="add mod">
          <ac:chgData name="Sean Feldman" userId="c0f75423fe67f72e" providerId="LiveId" clId="{EF3C6A27-BE27-4A4F-96D9-B6B7349AEF44}" dt="2022-04-05T05:01:37.049" v="3221"/>
          <ac:spMkLst>
            <pc:docMk/>
            <pc:sldMk cId="1365533048" sldId="622"/>
            <ac:spMk id="6" creationId="{6C6024DD-28D4-40B4-9878-006192108690}"/>
          </ac:spMkLst>
        </pc:spChg>
        <pc:spChg chg="del">
          <ac:chgData name="Sean Feldman" userId="c0f75423fe67f72e" providerId="LiveId" clId="{EF3C6A27-BE27-4A4F-96D9-B6B7349AEF44}" dt="2022-04-05T05:00:23.669" v="2098"/>
          <ac:spMkLst>
            <pc:docMk/>
            <pc:sldMk cId="1365533048" sldId="622"/>
            <ac:spMk id="22" creationId="{CB4698CE-BC00-4AC6-ACA7-012BE4FB48CF}"/>
          </ac:spMkLst>
        </pc:spChg>
      </pc:sldChg>
      <pc:sldChg chg="addSp delSp modSp new mod">
        <pc:chgData name="Sean Feldman" userId="c0f75423fe67f72e" providerId="LiveId" clId="{EF3C6A27-BE27-4A4F-96D9-B6B7349AEF44}" dt="2022-04-05T05:01:36.962" v="2766"/>
        <pc:sldMkLst>
          <pc:docMk/>
          <pc:sldMk cId="2897387246" sldId="623"/>
        </pc:sldMkLst>
        <pc:spChg chg="del">
          <ac:chgData name="Sean Feldman" userId="c0f75423fe67f72e" providerId="LiveId" clId="{EF3C6A27-BE27-4A4F-96D9-B6B7349AEF44}" dt="2022-04-03T22:59:40.031" v="115" actId="478"/>
          <ac:spMkLst>
            <pc:docMk/>
            <pc:sldMk cId="2897387246" sldId="623"/>
            <ac:spMk id="2" creationId="{261CA292-B8EC-452F-AC85-F94F6835941C}"/>
          </ac:spMkLst>
        </pc:spChg>
        <pc:spChg chg="add del mod">
          <ac:chgData name="Sean Feldman" userId="c0f75423fe67f72e" providerId="LiveId" clId="{EF3C6A27-BE27-4A4F-96D9-B6B7349AEF44}" dt="2022-04-05T05:01:12.600" v="2203"/>
          <ac:spMkLst>
            <pc:docMk/>
            <pc:sldMk cId="2897387246" sldId="623"/>
            <ac:spMk id="2" creationId="{9A15BEB8-6C59-4683-917B-49A78F0AC434}"/>
          </ac:spMkLst>
        </pc:spChg>
        <pc:spChg chg="add del mod">
          <ac:chgData name="Sean Feldman" userId="c0f75423fe67f72e" providerId="LiveId" clId="{EF3C6A27-BE27-4A4F-96D9-B6B7349AEF44}" dt="2022-04-05T05:01:36.961" v="2763"/>
          <ac:spMkLst>
            <pc:docMk/>
            <pc:sldMk cId="2897387246" sldId="623"/>
            <ac:spMk id="3" creationId="{8FD2C70E-C390-42D5-935E-0303D83BF818}"/>
          </ac:spMkLst>
        </pc:spChg>
        <pc:spChg chg="del">
          <ac:chgData name="Sean Feldman" userId="c0f75423fe67f72e" providerId="LiveId" clId="{EF3C6A27-BE27-4A4F-96D9-B6B7349AEF44}" dt="2022-04-03T22:59:37.415" v="114" actId="478"/>
          <ac:spMkLst>
            <pc:docMk/>
            <pc:sldMk cId="2897387246" sldId="623"/>
            <ac:spMk id="3" creationId="{ACE01434-0330-4C17-A56F-FB4D67682B2D}"/>
          </ac:spMkLst>
        </pc:spChg>
        <pc:spChg chg="add mod">
          <ac:chgData name="Sean Feldman" userId="c0f75423fe67f72e" providerId="LiveId" clId="{EF3C6A27-BE27-4A4F-96D9-B6B7349AEF44}" dt="2022-04-05T05:01:36.962" v="2766"/>
          <ac:spMkLst>
            <pc:docMk/>
            <pc:sldMk cId="2897387246" sldId="623"/>
            <ac:spMk id="4" creationId="{EC79812B-1EE6-4741-AB68-D866ACC2BF94}"/>
          </ac:spMkLst>
        </pc:spChg>
        <pc:spChg chg="add mod">
          <ac:chgData name="Sean Feldman" userId="c0f75423fe67f72e" providerId="LiveId" clId="{EF3C6A27-BE27-4A4F-96D9-B6B7349AEF44}" dt="2022-04-03T23:02:22.133" v="168" actId="20577"/>
          <ac:spMkLst>
            <pc:docMk/>
            <pc:sldMk cId="2897387246" sldId="623"/>
            <ac:spMk id="6" creationId="{8B58286E-67FE-45AD-A32C-ABAA98AAE75A}"/>
          </ac:spMkLst>
        </pc:spChg>
        <pc:picChg chg="add mod">
          <ac:chgData name="Sean Feldman" userId="c0f75423fe67f72e" providerId="LiveId" clId="{EF3C6A27-BE27-4A4F-96D9-B6B7349AEF44}" dt="2022-04-03T23:02:35.988" v="172" actId="14100"/>
          <ac:picMkLst>
            <pc:docMk/>
            <pc:sldMk cId="2897387246" sldId="623"/>
            <ac:picMk id="5" creationId="{98961DC6-919F-44EE-9A7C-70D5D3527307}"/>
          </ac:picMkLst>
        </pc:picChg>
      </pc:sldChg>
      <pc:sldChg chg="addSp delSp modSp new mod modAnim modNotesTx">
        <pc:chgData name="Sean Feldman" userId="c0f75423fe67f72e" providerId="LiveId" clId="{EF3C6A27-BE27-4A4F-96D9-B6B7349AEF44}" dt="2022-04-05T05:01:36.970" v="2811"/>
        <pc:sldMkLst>
          <pc:docMk/>
          <pc:sldMk cId="3066391783" sldId="624"/>
        </pc:sldMkLst>
        <pc:spChg chg="mod">
          <ac:chgData name="Sean Feldman" userId="c0f75423fe67f72e" providerId="LiveId" clId="{EF3C6A27-BE27-4A4F-96D9-B6B7349AEF44}" dt="2022-04-04T01:43:54.779" v="289" actId="5793"/>
          <ac:spMkLst>
            <pc:docMk/>
            <pc:sldMk cId="3066391783" sldId="624"/>
            <ac:spMk id="2" creationId="{5269BC9A-3DCA-41C1-BA12-8C5B53C1CE4F}"/>
          </ac:spMkLst>
        </pc:spChg>
        <pc:spChg chg="add del mod">
          <ac:chgData name="Sean Feldman" userId="c0f75423fe67f72e" providerId="LiveId" clId="{EF3C6A27-BE27-4A4F-96D9-B6B7349AEF44}" dt="2022-04-05T05:01:12.608" v="2248"/>
          <ac:spMkLst>
            <pc:docMk/>
            <pc:sldMk cId="3066391783" sldId="624"/>
            <ac:spMk id="3" creationId="{F5BB88AE-AF2D-4F76-9AFD-66741F3634BD}"/>
          </ac:spMkLst>
        </pc:spChg>
        <pc:spChg chg="add del mod">
          <ac:chgData name="Sean Feldman" userId="c0f75423fe67f72e" providerId="LiveId" clId="{EF3C6A27-BE27-4A4F-96D9-B6B7349AEF44}" dt="2022-04-05T05:01:36.970" v="2808"/>
          <ac:spMkLst>
            <pc:docMk/>
            <pc:sldMk cId="3066391783" sldId="624"/>
            <ac:spMk id="5" creationId="{1A60FC0A-F6A7-47C4-942F-F6B5645FA93D}"/>
          </ac:spMkLst>
        </pc:spChg>
        <pc:spChg chg="add mod">
          <ac:chgData name="Sean Feldman" userId="c0f75423fe67f72e" providerId="LiveId" clId="{EF3C6A27-BE27-4A4F-96D9-B6B7349AEF44}" dt="2022-04-05T05:01:36.970" v="2811"/>
          <ac:spMkLst>
            <pc:docMk/>
            <pc:sldMk cId="3066391783" sldId="624"/>
            <ac:spMk id="7" creationId="{7D0AB495-4652-4650-81AF-F8F884820F99}"/>
          </ac:spMkLst>
        </pc:spChg>
        <pc:picChg chg="add mod">
          <ac:chgData name="Sean Feldman" userId="c0f75423fe67f72e" providerId="LiveId" clId="{EF3C6A27-BE27-4A4F-96D9-B6B7349AEF44}" dt="2022-04-04T00:28:15.004" v="267" actId="1076"/>
          <ac:picMkLst>
            <pc:docMk/>
            <pc:sldMk cId="3066391783" sldId="624"/>
            <ac:picMk id="4" creationId="{E565A4EC-4F48-4B03-97B3-4895F262FF93}"/>
          </ac:picMkLst>
        </pc:picChg>
        <pc:picChg chg="add mod">
          <ac:chgData name="Sean Feldman" userId="c0f75423fe67f72e" providerId="LiveId" clId="{EF3C6A27-BE27-4A4F-96D9-B6B7349AEF44}" dt="2022-04-04T00:28:31.819" v="269" actId="1076"/>
          <ac:picMkLst>
            <pc:docMk/>
            <pc:sldMk cId="3066391783" sldId="624"/>
            <ac:picMk id="6" creationId="{B61D0F32-CFD5-4266-8C77-BE2A35549D28}"/>
          </ac:picMkLst>
        </pc:picChg>
      </pc:sldChg>
      <pc:sldChg chg="delSp add del mod">
        <pc:chgData name="Sean Feldman" userId="c0f75423fe67f72e" providerId="LiveId" clId="{EF3C6A27-BE27-4A4F-96D9-B6B7349AEF44}" dt="2022-04-04T03:13:41.270" v="655" actId="47"/>
        <pc:sldMkLst>
          <pc:docMk/>
          <pc:sldMk cId="133303820" sldId="625"/>
        </pc:sldMkLst>
        <pc:picChg chg="del">
          <ac:chgData name="Sean Feldman" userId="c0f75423fe67f72e" providerId="LiveId" clId="{EF3C6A27-BE27-4A4F-96D9-B6B7349AEF44}" dt="2022-04-04T03:11:37.224" v="416" actId="21"/>
          <ac:picMkLst>
            <pc:docMk/>
            <pc:sldMk cId="133303820" sldId="625"/>
            <ac:picMk id="3" creationId="{C1F10E3A-634F-47F0-B3A9-5296AEE6F0C8}"/>
          </ac:picMkLst>
        </pc:picChg>
      </pc:sldChg>
      <pc:sldChg chg="addSp delSp modSp new mod">
        <pc:chgData name="Sean Feldman" userId="c0f75423fe67f72e" providerId="LiveId" clId="{EF3C6A27-BE27-4A4F-96D9-B6B7349AEF44}" dt="2022-04-05T05:01:36.995" v="2951"/>
        <pc:sldMkLst>
          <pc:docMk/>
          <pc:sldMk cId="4106411817" sldId="625"/>
        </pc:sldMkLst>
        <pc:spChg chg="del">
          <ac:chgData name="Sean Feldman" userId="c0f75423fe67f72e" providerId="LiveId" clId="{EF3C6A27-BE27-4A4F-96D9-B6B7349AEF44}" dt="2022-04-04T03:50:04.300" v="681" actId="478"/>
          <ac:spMkLst>
            <pc:docMk/>
            <pc:sldMk cId="4106411817" sldId="625"/>
            <ac:spMk id="2" creationId="{9030F6BB-CE47-433A-ACB7-04988A829915}"/>
          </ac:spMkLst>
        </pc:spChg>
        <pc:spChg chg="add del mod">
          <ac:chgData name="Sean Feldman" userId="c0f75423fe67f72e" providerId="LiveId" clId="{EF3C6A27-BE27-4A4F-96D9-B6B7349AEF44}" dt="2022-04-05T05:01:12.634" v="2388"/>
          <ac:spMkLst>
            <pc:docMk/>
            <pc:sldMk cId="4106411817" sldId="625"/>
            <ac:spMk id="2" creationId="{FC54DFFC-D1BE-4705-B375-3C6D5DB27FF2}"/>
          </ac:spMkLst>
        </pc:spChg>
        <pc:spChg chg="add del mod">
          <ac:chgData name="Sean Feldman" userId="c0f75423fe67f72e" providerId="LiveId" clId="{EF3C6A27-BE27-4A4F-96D9-B6B7349AEF44}" dt="2022-04-05T05:01:36.994" v="2948"/>
          <ac:spMkLst>
            <pc:docMk/>
            <pc:sldMk cId="4106411817" sldId="625"/>
            <ac:spMk id="3" creationId="{3AF70498-E399-43A6-BBD3-5F9C9DC187B2}"/>
          </ac:spMkLst>
        </pc:spChg>
        <pc:spChg chg="del">
          <ac:chgData name="Sean Feldman" userId="c0f75423fe67f72e" providerId="LiveId" clId="{EF3C6A27-BE27-4A4F-96D9-B6B7349AEF44}" dt="2022-04-04T03:50:06.668" v="682" actId="478"/>
          <ac:spMkLst>
            <pc:docMk/>
            <pc:sldMk cId="4106411817" sldId="625"/>
            <ac:spMk id="3" creationId="{427CCA50-B6DD-4630-BB93-D86764E95C45}"/>
          </ac:spMkLst>
        </pc:spChg>
        <pc:spChg chg="add mod">
          <ac:chgData name="Sean Feldman" userId="c0f75423fe67f72e" providerId="LiveId" clId="{EF3C6A27-BE27-4A4F-96D9-B6B7349AEF44}" dt="2022-04-04T03:50:07.072" v="683"/>
          <ac:spMkLst>
            <pc:docMk/>
            <pc:sldMk cId="4106411817" sldId="625"/>
            <ac:spMk id="4" creationId="{3F8BB870-8FAE-46F8-959E-2FE06A938F2D}"/>
          </ac:spMkLst>
        </pc:spChg>
        <pc:spChg chg="add mod">
          <ac:chgData name="Sean Feldman" userId="c0f75423fe67f72e" providerId="LiveId" clId="{EF3C6A27-BE27-4A4F-96D9-B6B7349AEF44}" dt="2022-04-05T05:01:36.995" v="2951"/>
          <ac:spMkLst>
            <pc:docMk/>
            <pc:sldMk cId="4106411817" sldId="625"/>
            <ac:spMk id="5" creationId="{D3CE61EE-3EAF-4104-B934-B3C673AB4FF9}"/>
          </ac:spMkLst>
        </pc:spChg>
        <pc:picChg chg="add mod">
          <ac:chgData name="Sean Feldman" userId="c0f75423fe67f72e" providerId="LiveId" clId="{EF3C6A27-BE27-4A4F-96D9-B6B7349AEF44}" dt="2022-04-04T03:57:15.047" v="689" actId="1440"/>
          <ac:picMkLst>
            <pc:docMk/>
            <pc:sldMk cId="4106411817" sldId="625"/>
            <ac:picMk id="6" creationId="{CA4578D5-1BC5-45E1-89E1-AE154D4A7050}"/>
          </ac:picMkLst>
        </pc:picChg>
        <pc:picChg chg="add mod">
          <ac:chgData name="Sean Feldman" userId="c0f75423fe67f72e" providerId="LiveId" clId="{EF3C6A27-BE27-4A4F-96D9-B6B7349AEF44}" dt="2022-04-04T03:57:15.047" v="689" actId="1440"/>
          <ac:picMkLst>
            <pc:docMk/>
            <pc:sldMk cId="4106411817" sldId="625"/>
            <ac:picMk id="8" creationId="{BDE94106-063E-4AF5-9791-E125B64BD5F1}"/>
          </ac:picMkLst>
        </pc:picChg>
      </pc:sldChg>
      <pc:sldChg chg="addSp delSp modSp add mod">
        <pc:chgData name="Sean Feldman" userId="c0f75423fe67f72e" providerId="LiveId" clId="{EF3C6A27-BE27-4A4F-96D9-B6B7349AEF44}" dt="2022-04-05T05:01:36.996" v="2956"/>
        <pc:sldMkLst>
          <pc:docMk/>
          <pc:sldMk cId="2344719382" sldId="626"/>
        </pc:sldMkLst>
        <pc:spChg chg="add del mod">
          <ac:chgData name="Sean Feldman" userId="c0f75423fe67f72e" providerId="LiveId" clId="{EF3C6A27-BE27-4A4F-96D9-B6B7349AEF44}" dt="2022-04-05T05:01:12.635" v="2393"/>
          <ac:spMkLst>
            <pc:docMk/>
            <pc:sldMk cId="2344719382" sldId="626"/>
            <ac:spMk id="2" creationId="{B90719CC-785D-42E4-8B1C-C84421E64FD1}"/>
          </ac:spMkLst>
        </pc:spChg>
        <pc:spChg chg="mod">
          <ac:chgData name="Sean Feldman" userId="c0f75423fe67f72e" providerId="LiveId" clId="{EF3C6A27-BE27-4A4F-96D9-B6B7349AEF44}" dt="2022-04-04T03:57:42.308" v="700" actId="20577"/>
          <ac:spMkLst>
            <pc:docMk/>
            <pc:sldMk cId="2344719382" sldId="626"/>
            <ac:spMk id="4" creationId="{3F8BB870-8FAE-46F8-959E-2FE06A938F2D}"/>
          </ac:spMkLst>
        </pc:spChg>
        <pc:spChg chg="add del mod">
          <ac:chgData name="Sean Feldman" userId="c0f75423fe67f72e" providerId="LiveId" clId="{EF3C6A27-BE27-4A4F-96D9-B6B7349AEF44}" dt="2022-04-05T05:01:36.995" v="2953"/>
          <ac:spMkLst>
            <pc:docMk/>
            <pc:sldMk cId="2344719382" sldId="626"/>
            <ac:spMk id="5" creationId="{3B13EFA7-577D-43BD-AFBB-F249A68B8597}"/>
          </ac:spMkLst>
        </pc:spChg>
        <pc:spChg chg="add mod">
          <ac:chgData name="Sean Feldman" userId="c0f75423fe67f72e" providerId="LiveId" clId="{EF3C6A27-BE27-4A4F-96D9-B6B7349AEF44}" dt="2022-04-05T05:01:36.996" v="2956"/>
          <ac:spMkLst>
            <pc:docMk/>
            <pc:sldMk cId="2344719382" sldId="626"/>
            <ac:spMk id="6" creationId="{CC346976-9F84-426A-A55C-04B47B75D40F}"/>
          </ac:spMkLst>
        </pc:spChg>
        <pc:picChg chg="add mod">
          <ac:chgData name="Sean Feldman" userId="c0f75423fe67f72e" providerId="LiveId" clId="{EF3C6A27-BE27-4A4F-96D9-B6B7349AEF44}" dt="2022-04-04T03:58:03.463" v="704" actId="1076"/>
          <ac:picMkLst>
            <pc:docMk/>
            <pc:sldMk cId="2344719382" sldId="626"/>
            <ac:picMk id="3" creationId="{CF850F27-F384-4569-AD49-5ED6BB8A080B}"/>
          </ac:picMkLst>
        </pc:picChg>
        <pc:picChg chg="del">
          <ac:chgData name="Sean Feldman" userId="c0f75423fe67f72e" providerId="LiveId" clId="{EF3C6A27-BE27-4A4F-96D9-B6B7349AEF44}" dt="2022-04-04T03:57:45.468" v="701" actId="478"/>
          <ac:picMkLst>
            <pc:docMk/>
            <pc:sldMk cId="2344719382" sldId="626"/>
            <ac:picMk id="6" creationId="{CA4578D5-1BC5-45E1-89E1-AE154D4A7050}"/>
          </ac:picMkLst>
        </pc:picChg>
        <pc:picChg chg="add mod">
          <ac:chgData name="Sean Feldman" userId="c0f75423fe67f72e" providerId="LiveId" clId="{EF3C6A27-BE27-4A4F-96D9-B6B7349AEF44}" dt="2022-04-04T03:58:23.576" v="708" actId="1076"/>
          <ac:picMkLst>
            <pc:docMk/>
            <pc:sldMk cId="2344719382" sldId="626"/>
            <ac:picMk id="7" creationId="{8EB762D6-2351-4FA0-A990-A9C0973130A0}"/>
          </ac:picMkLst>
        </pc:picChg>
        <pc:picChg chg="del">
          <ac:chgData name="Sean Feldman" userId="c0f75423fe67f72e" providerId="LiveId" clId="{EF3C6A27-BE27-4A4F-96D9-B6B7349AEF44}" dt="2022-04-04T03:57:45.468" v="701" actId="478"/>
          <ac:picMkLst>
            <pc:docMk/>
            <pc:sldMk cId="2344719382" sldId="626"/>
            <ac:picMk id="8" creationId="{BDE94106-063E-4AF5-9791-E125B64BD5F1}"/>
          </ac:picMkLst>
        </pc:picChg>
      </pc:sldChg>
      <pc:sldChg chg="addSp delSp modSp new mod modAnim">
        <pc:chgData name="Sean Feldman" userId="c0f75423fe67f72e" providerId="LiveId" clId="{EF3C6A27-BE27-4A4F-96D9-B6B7349AEF44}" dt="2022-04-05T05:01:36.996" v="2961"/>
        <pc:sldMkLst>
          <pc:docMk/>
          <pc:sldMk cId="3689088713" sldId="627"/>
        </pc:sldMkLst>
        <pc:spChg chg="add del mod">
          <ac:chgData name="Sean Feldman" userId="c0f75423fe67f72e" providerId="LiveId" clId="{EF3C6A27-BE27-4A4F-96D9-B6B7349AEF44}" dt="2022-04-05T05:01:12.636" v="2398"/>
          <ac:spMkLst>
            <pc:docMk/>
            <pc:sldMk cId="3689088713" sldId="627"/>
            <ac:spMk id="2" creationId="{C724FF88-6FFB-481F-BABB-55BBE4509EF5}"/>
          </ac:spMkLst>
        </pc:spChg>
        <pc:spChg chg="del">
          <ac:chgData name="Sean Feldman" userId="c0f75423fe67f72e" providerId="LiveId" clId="{EF3C6A27-BE27-4A4F-96D9-B6B7349AEF44}" dt="2022-04-04T04:01:30.013" v="710" actId="478"/>
          <ac:spMkLst>
            <pc:docMk/>
            <pc:sldMk cId="3689088713" sldId="627"/>
            <ac:spMk id="2" creationId="{E8AFAE98-1BAF-4BE6-B470-1853B794A44E}"/>
          </ac:spMkLst>
        </pc:spChg>
        <pc:spChg chg="del">
          <ac:chgData name="Sean Feldman" userId="c0f75423fe67f72e" providerId="LiveId" clId="{EF3C6A27-BE27-4A4F-96D9-B6B7349AEF44}" dt="2022-04-04T04:01:30.013" v="710" actId="478"/>
          <ac:spMkLst>
            <pc:docMk/>
            <pc:sldMk cId="3689088713" sldId="627"/>
            <ac:spMk id="3" creationId="{76AAC917-07C1-49DC-B452-1923FD46ECED}"/>
          </ac:spMkLst>
        </pc:spChg>
        <pc:spChg chg="add del mod">
          <ac:chgData name="Sean Feldman" userId="c0f75423fe67f72e" providerId="LiveId" clId="{EF3C6A27-BE27-4A4F-96D9-B6B7349AEF44}" dt="2022-04-05T05:01:36.996" v="2958"/>
          <ac:spMkLst>
            <pc:docMk/>
            <pc:sldMk cId="3689088713" sldId="627"/>
            <ac:spMk id="3" creationId="{FDAD7DC1-17ED-47F9-9327-4926F661EB10}"/>
          </ac:spMkLst>
        </pc:spChg>
        <pc:spChg chg="add mod">
          <ac:chgData name="Sean Feldman" userId="c0f75423fe67f72e" providerId="LiveId" clId="{EF3C6A27-BE27-4A4F-96D9-B6B7349AEF44}" dt="2022-04-05T05:01:36.996" v="2961"/>
          <ac:spMkLst>
            <pc:docMk/>
            <pc:sldMk cId="3689088713" sldId="627"/>
            <ac:spMk id="5" creationId="{274C3F5F-312D-4DDE-9C55-D97839F10A23}"/>
          </ac:spMkLst>
        </pc:spChg>
        <pc:picChg chg="add mod">
          <ac:chgData name="Sean Feldman" userId="c0f75423fe67f72e" providerId="LiveId" clId="{EF3C6A27-BE27-4A4F-96D9-B6B7349AEF44}" dt="2022-04-04T04:03:30.139" v="714" actId="14100"/>
          <ac:picMkLst>
            <pc:docMk/>
            <pc:sldMk cId="3689088713" sldId="627"/>
            <ac:picMk id="4" creationId="{3B0485C0-4087-4669-A60E-CDEBA7EE52FE}"/>
          </ac:picMkLst>
        </pc:picChg>
      </pc:sldChg>
      <pc:sldChg chg="addSp delSp modSp new mod modAnim">
        <pc:chgData name="Sean Feldman" userId="c0f75423fe67f72e" providerId="LiveId" clId="{EF3C6A27-BE27-4A4F-96D9-B6B7349AEF44}" dt="2022-04-05T05:01:37.003" v="2991"/>
        <pc:sldMkLst>
          <pc:docMk/>
          <pc:sldMk cId="629735982" sldId="628"/>
        </pc:sldMkLst>
        <pc:spChg chg="mod">
          <ac:chgData name="Sean Feldman" userId="c0f75423fe67f72e" providerId="LiveId" clId="{EF3C6A27-BE27-4A4F-96D9-B6B7349AEF44}" dt="2022-04-04T04:17:39.494" v="756" actId="20577"/>
          <ac:spMkLst>
            <pc:docMk/>
            <pc:sldMk cId="629735982" sldId="628"/>
            <ac:spMk id="2" creationId="{F4D33DE1-69F1-4C00-9450-14876523B87A}"/>
          </ac:spMkLst>
        </pc:spChg>
        <pc:spChg chg="add del mod">
          <ac:chgData name="Sean Feldman" userId="c0f75423fe67f72e" providerId="LiveId" clId="{EF3C6A27-BE27-4A4F-96D9-B6B7349AEF44}" dt="2022-04-05T05:01:12.641" v="2428"/>
          <ac:spMkLst>
            <pc:docMk/>
            <pc:sldMk cId="629735982" sldId="628"/>
            <ac:spMk id="3" creationId="{BD96A228-86CE-499A-A10C-FC4ECE0FC811}"/>
          </ac:spMkLst>
        </pc:spChg>
        <pc:spChg chg="add del mod">
          <ac:chgData name="Sean Feldman" userId="c0f75423fe67f72e" providerId="LiveId" clId="{EF3C6A27-BE27-4A4F-96D9-B6B7349AEF44}" dt="2022-04-05T05:01:37.002" v="2988"/>
          <ac:spMkLst>
            <pc:docMk/>
            <pc:sldMk cId="629735982" sldId="628"/>
            <ac:spMk id="5" creationId="{035BC4EA-AD68-472A-B81B-66910B90BE38}"/>
          </ac:spMkLst>
        </pc:spChg>
        <pc:spChg chg="add mod">
          <ac:chgData name="Sean Feldman" userId="c0f75423fe67f72e" providerId="LiveId" clId="{EF3C6A27-BE27-4A4F-96D9-B6B7349AEF44}" dt="2022-04-05T05:01:37.003" v="2991"/>
          <ac:spMkLst>
            <pc:docMk/>
            <pc:sldMk cId="629735982" sldId="628"/>
            <ac:spMk id="7" creationId="{C7D0EC29-5067-4038-AF30-B2ED07A25F00}"/>
          </ac:spMkLst>
        </pc:spChg>
        <pc:picChg chg="add mod">
          <ac:chgData name="Sean Feldman" userId="c0f75423fe67f72e" providerId="LiveId" clId="{EF3C6A27-BE27-4A4F-96D9-B6B7349AEF44}" dt="2022-04-04T04:30:58.447" v="760" actId="1076"/>
          <ac:picMkLst>
            <pc:docMk/>
            <pc:sldMk cId="629735982" sldId="628"/>
            <ac:picMk id="4" creationId="{FAE33B81-5EEB-48CA-BA27-50A02AD7C5A1}"/>
          </ac:picMkLst>
        </pc:picChg>
        <pc:picChg chg="add mod">
          <ac:chgData name="Sean Feldman" userId="c0f75423fe67f72e" providerId="LiveId" clId="{EF3C6A27-BE27-4A4F-96D9-B6B7349AEF44}" dt="2022-04-04T04:31:17.787" v="764" actId="1076"/>
          <ac:picMkLst>
            <pc:docMk/>
            <pc:sldMk cId="629735982" sldId="628"/>
            <ac:picMk id="6" creationId="{76E43302-F26B-4660-8FF3-D5B87FCF8ADF}"/>
          </ac:picMkLst>
        </pc:picChg>
      </pc:sldChg>
      <pc:sldChg chg="addSp delSp modSp new mod modAnim">
        <pc:chgData name="Sean Feldman" userId="c0f75423fe67f72e" providerId="LiveId" clId="{EF3C6A27-BE27-4A4F-96D9-B6B7349AEF44}" dt="2022-04-05T05:01:37.004" v="2996"/>
        <pc:sldMkLst>
          <pc:docMk/>
          <pc:sldMk cId="1590771192" sldId="629"/>
        </pc:sldMkLst>
        <pc:spChg chg="add del mod">
          <ac:chgData name="Sean Feldman" userId="c0f75423fe67f72e" providerId="LiveId" clId="{EF3C6A27-BE27-4A4F-96D9-B6B7349AEF44}" dt="2022-04-05T05:01:12.642" v="2433"/>
          <ac:spMkLst>
            <pc:docMk/>
            <pc:sldMk cId="1590771192" sldId="629"/>
            <ac:spMk id="2" creationId="{91EB58D9-C469-412C-841B-02202BFE5F36}"/>
          </ac:spMkLst>
        </pc:spChg>
        <pc:spChg chg="del">
          <ac:chgData name="Sean Feldman" userId="c0f75423fe67f72e" providerId="LiveId" clId="{EF3C6A27-BE27-4A4F-96D9-B6B7349AEF44}" dt="2022-04-04T04:31:41.302" v="767" actId="478"/>
          <ac:spMkLst>
            <pc:docMk/>
            <pc:sldMk cId="1590771192" sldId="629"/>
            <ac:spMk id="2" creationId="{F3D1757B-9269-4CD5-9CD9-7D0D1C19F989}"/>
          </ac:spMkLst>
        </pc:spChg>
        <pc:spChg chg="add del mod">
          <ac:chgData name="Sean Feldman" userId="c0f75423fe67f72e" providerId="LiveId" clId="{EF3C6A27-BE27-4A4F-96D9-B6B7349AEF44}" dt="2022-04-05T05:01:37.003" v="2993"/>
          <ac:spMkLst>
            <pc:docMk/>
            <pc:sldMk cId="1590771192" sldId="629"/>
            <ac:spMk id="4" creationId="{BADB0D46-4D5C-45B5-ACEF-6378038CED7B}"/>
          </ac:spMkLst>
        </pc:spChg>
        <pc:spChg chg="add mod">
          <ac:chgData name="Sean Feldman" userId="c0f75423fe67f72e" providerId="LiveId" clId="{EF3C6A27-BE27-4A4F-96D9-B6B7349AEF44}" dt="2022-04-05T05:01:37.004" v="2996"/>
          <ac:spMkLst>
            <pc:docMk/>
            <pc:sldMk cId="1590771192" sldId="629"/>
            <ac:spMk id="5" creationId="{05EDA0EA-BC26-4520-9149-ECA22BB26BB3}"/>
          </ac:spMkLst>
        </pc:spChg>
        <pc:picChg chg="add mod">
          <ac:chgData name="Sean Feldman" userId="c0f75423fe67f72e" providerId="LiveId" clId="{EF3C6A27-BE27-4A4F-96D9-B6B7349AEF44}" dt="2022-04-04T04:35:31.181" v="771" actId="14100"/>
          <ac:picMkLst>
            <pc:docMk/>
            <pc:sldMk cId="1590771192" sldId="629"/>
            <ac:picMk id="3" creationId="{712EB012-8F35-480C-8131-F92F4005647E}"/>
          </ac:picMkLst>
        </pc:picChg>
      </pc:sldChg>
      <pc:sldChg chg="addSp delSp modSp new mod modAnim">
        <pc:chgData name="Sean Feldman" userId="c0f75423fe67f72e" providerId="LiveId" clId="{EF3C6A27-BE27-4A4F-96D9-B6B7349AEF44}" dt="2022-04-05T05:01:37.011" v="3036"/>
        <pc:sldMkLst>
          <pc:docMk/>
          <pc:sldMk cId="4138863546" sldId="630"/>
        </pc:sldMkLst>
        <pc:spChg chg="add del mod">
          <ac:chgData name="Sean Feldman" userId="c0f75423fe67f72e" providerId="LiveId" clId="{EF3C6A27-BE27-4A4F-96D9-B6B7349AEF44}" dt="2022-04-05T05:01:12.649" v="2473"/>
          <ac:spMkLst>
            <pc:docMk/>
            <pc:sldMk cId="4138863546" sldId="630"/>
            <ac:spMk id="2" creationId="{23A347E8-C24E-4149-A4E4-E65F60E99C2E}"/>
          </ac:spMkLst>
        </pc:spChg>
        <pc:spChg chg="del">
          <ac:chgData name="Sean Feldman" userId="c0f75423fe67f72e" providerId="LiveId" clId="{EF3C6A27-BE27-4A4F-96D9-B6B7349AEF44}" dt="2022-04-04T05:17:50.101" v="874" actId="478"/>
          <ac:spMkLst>
            <pc:docMk/>
            <pc:sldMk cId="4138863546" sldId="630"/>
            <ac:spMk id="2" creationId="{96174AA9-F993-4A5D-B58A-95F4E01A615B}"/>
          </ac:spMkLst>
        </pc:spChg>
        <pc:spChg chg="add del mod">
          <ac:chgData name="Sean Feldman" userId="c0f75423fe67f72e" providerId="LiveId" clId="{EF3C6A27-BE27-4A4F-96D9-B6B7349AEF44}" dt="2022-04-05T05:01:37.011" v="3033"/>
          <ac:spMkLst>
            <pc:docMk/>
            <pc:sldMk cId="4138863546" sldId="630"/>
            <ac:spMk id="3" creationId="{42CE8267-ECCE-4053-B79C-AE340AA1DCC8}"/>
          </ac:spMkLst>
        </pc:spChg>
        <pc:spChg chg="del">
          <ac:chgData name="Sean Feldman" userId="c0f75423fe67f72e" providerId="LiveId" clId="{EF3C6A27-BE27-4A4F-96D9-B6B7349AEF44}" dt="2022-04-04T05:17:50.101" v="874" actId="478"/>
          <ac:spMkLst>
            <pc:docMk/>
            <pc:sldMk cId="4138863546" sldId="630"/>
            <ac:spMk id="3" creationId="{FC4736D8-6899-477E-B6EC-B0E3FCEED07D}"/>
          </ac:spMkLst>
        </pc:spChg>
        <pc:spChg chg="add mod">
          <ac:chgData name="Sean Feldman" userId="c0f75423fe67f72e" providerId="LiveId" clId="{EF3C6A27-BE27-4A4F-96D9-B6B7349AEF44}" dt="2022-04-05T05:01:37.011" v="3036"/>
          <ac:spMkLst>
            <pc:docMk/>
            <pc:sldMk cId="4138863546" sldId="630"/>
            <ac:spMk id="5" creationId="{B7D5B0A1-0B2B-474B-BD55-0C5D22FF3622}"/>
          </ac:spMkLst>
        </pc:spChg>
        <pc:picChg chg="add mod">
          <ac:chgData name="Sean Feldman" userId="c0f75423fe67f72e" providerId="LiveId" clId="{EF3C6A27-BE27-4A4F-96D9-B6B7349AEF44}" dt="2022-04-04T05:18:04.085" v="878" actId="14100"/>
          <ac:picMkLst>
            <pc:docMk/>
            <pc:sldMk cId="4138863546" sldId="630"/>
            <ac:picMk id="4" creationId="{85B79DCF-9FF9-4DA8-82BF-3DE0CC004C48}"/>
          </ac:picMkLst>
        </pc:picChg>
      </pc:sldChg>
      <pc:sldChg chg="addSp delSp modSp new mod ord modAnim">
        <pc:chgData name="Sean Feldman" userId="c0f75423fe67f72e" providerId="LiveId" clId="{EF3C6A27-BE27-4A4F-96D9-B6B7349AEF44}" dt="2022-04-05T05:01:37.024" v="3086"/>
        <pc:sldMkLst>
          <pc:docMk/>
          <pc:sldMk cId="3829703443" sldId="631"/>
        </pc:sldMkLst>
        <pc:spChg chg="del">
          <ac:chgData name="Sean Feldman" userId="c0f75423fe67f72e" providerId="LiveId" clId="{EF3C6A27-BE27-4A4F-96D9-B6B7349AEF44}" dt="2022-04-04T06:01:01.118" v="939" actId="478"/>
          <ac:spMkLst>
            <pc:docMk/>
            <pc:sldMk cId="3829703443" sldId="631"/>
            <ac:spMk id="2" creationId="{369F189F-0B31-4783-BC53-13516E78585A}"/>
          </ac:spMkLst>
        </pc:spChg>
        <pc:spChg chg="add del mod">
          <ac:chgData name="Sean Feldman" userId="c0f75423fe67f72e" providerId="LiveId" clId="{EF3C6A27-BE27-4A4F-96D9-B6B7349AEF44}" dt="2022-04-05T05:01:12.658" v="2523"/>
          <ac:spMkLst>
            <pc:docMk/>
            <pc:sldMk cId="3829703443" sldId="631"/>
            <ac:spMk id="2" creationId="{403035FC-0E0C-4680-956A-2D95C96926D9}"/>
          </ac:spMkLst>
        </pc:spChg>
        <pc:spChg chg="add del mod">
          <ac:chgData name="Sean Feldman" userId="c0f75423fe67f72e" providerId="LiveId" clId="{EF3C6A27-BE27-4A4F-96D9-B6B7349AEF44}" dt="2022-04-05T05:01:37.023" v="3083"/>
          <ac:spMkLst>
            <pc:docMk/>
            <pc:sldMk cId="3829703443" sldId="631"/>
            <ac:spMk id="3" creationId="{A565B952-58B9-421E-B157-42346A4FBF2C}"/>
          </ac:spMkLst>
        </pc:spChg>
        <pc:spChg chg="add mod">
          <ac:chgData name="Sean Feldman" userId="c0f75423fe67f72e" providerId="LiveId" clId="{EF3C6A27-BE27-4A4F-96D9-B6B7349AEF44}" dt="2022-04-05T05:01:37.024" v="3086"/>
          <ac:spMkLst>
            <pc:docMk/>
            <pc:sldMk cId="3829703443" sldId="631"/>
            <ac:spMk id="5" creationId="{CC25FB2F-F851-4401-BE1B-5434E992BD95}"/>
          </ac:spMkLst>
        </pc:spChg>
        <pc:picChg chg="add mod">
          <ac:chgData name="Sean Feldman" userId="c0f75423fe67f72e" providerId="LiveId" clId="{EF3C6A27-BE27-4A4F-96D9-B6B7349AEF44}" dt="2022-04-04T06:01:07.335" v="942" actId="1076"/>
          <ac:picMkLst>
            <pc:docMk/>
            <pc:sldMk cId="3829703443" sldId="631"/>
            <ac:picMk id="4" creationId="{FA9345EF-CD8D-4CAA-B274-A97141EB0E38}"/>
          </ac:picMkLst>
        </pc:picChg>
        <pc:picChg chg="add mod">
          <ac:chgData name="Sean Feldman" userId="c0f75423fe67f72e" providerId="LiveId" clId="{EF3C6A27-BE27-4A4F-96D9-B6B7349AEF44}" dt="2022-04-04T06:03:51.417" v="947" actId="14100"/>
          <ac:picMkLst>
            <pc:docMk/>
            <pc:sldMk cId="3829703443" sldId="631"/>
            <ac:picMk id="2050" creationId="{B7A003FE-6B3D-4C56-83F1-30AAD3F10DBA}"/>
          </ac:picMkLst>
        </pc:picChg>
      </pc:sldChg>
      <pc:sldChg chg="addSp delSp modSp new del mod setBg modAnim">
        <pc:chgData name="Sean Feldman" userId="c0f75423fe67f72e" providerId="LiveId" clId="{EF3C6A27-BE27-4A4F-96D9-B6B7349AEF44}" dt="2022-04-05T04:24:39.174" v="1380" actId="2696"/>
        <pc:sldMkLst>
          <pc:docMk/>
          <pc:sldMk cId="39683507" sldId="632"/>
        </pc:sldMkLst>
        <pc:spChg chg="del">
          <ac:chgData name="Sean Feldman" userId="c0f75423fe67f72e" providerId="LiveId" clId="{EF3C6A27-BE27-4A4F-96D9-B6B7349AEF44}" dt="2022-04-04T06:50:53.831" v="1065" actId="478"/>
          <ac:spMkLst>
            <pc:docMk/>
            <pc:sldMk cId="39683507" sldId="632"/>
            <ac:spMk id="2" creationId="{BADCF5EF-8DE7-4B0E-8EE1-6874A6942BCB}"/>
          </ac:spMkLst>
        </pc:spChg>
        <pc:spChg chg="del">
          <ac:chgData name="Sean Feldman" userId="c0f75423fe67f72e" providerId="LiveId" clId="{EF3C6A27-BE27-4A4F-96D9-B6B7349AEF44}" dt="2022-04-04T06:50:53.831" v="1065" actId="478"/>
          <ac:spMkLst>
            <pc:docMk/>
            <pc:sldMk cId="39683507" sldId="632"/>
            <ac:spMk id="3" creationId="{E46D48B2-C703-4178-A1C5-9C819FAC6016}"/>
          </ac:spMkLst>
        </pc:spChg>
        <pc:spChg chg="add mod">
          <ac:chgData name="Sean Feldman" userId="c0f75423fe67f72e" providerId="LiveId" clId="{EF3C6A27-BE27-4A4F-96D9-B6B7349AEF44}" dt="2022-04-05T04:23:33.738" v="1373" actId="20577"/>
          <ac:spMkLst>
            <pc:docMk/>
            <pc:sldMk cId="39683507" sldId="632"/>
            <ac:spMk id="12" creationId="{B3DF0D4A-6FEE-4B84-BD04-93127FD08625}"/>
          </ac:spMkLst>
        </pc:spChg>
        <pc:spChg chg="add del">
          <ac:chgData name="Sean Feldman" userId="c0f75423fe67f72e" providerId="LiveId" clId="{EF3C6A27-BE27-4A4F-96D9-B6B7349AEF44}" dt="2022-04-05T04:22:52.646" v="1302" actId="26606"/>
          <ac:spMkLst>
            <pc:docMk/>
            <pc:sldMk cId="39683507" sldId="632"/>
            <ac:spMk id="73" creationId="{42A4FC2C-047E-45A5-965D-8E1E3BF09BC6}"/>
          </ac:spMkLst>
        </pc:spChg>
        <pc:spChg chg="add del">
          <ac:chgData name="Sean Feldman" userId="c0f75423fe67f72e" providerId="LiveId" clId="{EF3C6A27-BE27-4A4F-96D9-B6B7349AEF44}" dt="2022-04-05T04:22:54.246" v="1304" actId="26606"/>
          <ac:spMkLst>
            <pc:docMk/>
            <pc:sldMk cId="39683507" sldId="632"/>
            <ac:spMk id="3078" creationId="{42A4FC2C-047E-45A5-965D-8E1E3BF09BC6}"/>
          </ac:spMkLst>
        </pc:spChg>
        <pc:spChg chg="add del">
          <ac:chgData name="Sean Feldman" userId="c0f75423fe67f72e" providerId="LiveId" clId="{EF3C6A27-BE27-4A4F-96D9-B6B7349AEF44}" dt="2022-04-05T04:22:55.563" v="1306" actId="26606"/>
          <ac:spMkLst>
            <pc:docMk/>
            <pc:sldMk cId="39683507" sldId="632"/>
            <ac:spMk id="3080" creationId="{42A4FC2C-047E-45A5-965D-8E1E3BF09BC6}"/>
          </ac:spMkLst>
        </pc:spChg>
        <pc:spChg chg="add">
          <ac:chgData name="Sean Feldman" userId="c0f75423fe67f72e" providerId="LiveId" clId="{EF3C6A27-BE27-4A4F-96D9-B6B7349AEF44}" dt="2022-04-05T04:22:55.565" v="1307" actId="26606"/>
          <ac:spMkLst>
            <pc:docMk/>
            <pc:sldMk cId="39683507" sldId="632"/>
            <ac:spMk id="3082" creationId="{42A4FC2C-047E-45A5-965D-8E1E3BF09BC6}"/>
          </ac:spMkLst>
        </pc:spChg>
        <pc:picChg chg="add del mod">
          <ac:chgData name="Sean Feldman" userId="c0f75423fe67f72e" providerId="LiveId" clId="{EF3C6A27-BE27-4A4F-96D9-B6B7349AEF44}" dt="2022-04-05T04:22:45.689" v="1299" actId="21"/>
          <ac:picMkLst>
            <pc:docMk/>
            <pc:sldMk cId="39683507" sldId="632"/>
            <ac:picMk id="5" creationId="{CD76DCC7-332F-484D-A22A-2150043D7125}"/>
          </ac:picMkLst>
        </pc:picChg>
        <pc:picChg chg="add del">
          <ac:chgData name="Sean Feldman" userId="c0f75423fe67f72e" providerId="LiveId" clId="{EF3C6A27-BE27-4A4F-96D9-B6B7349AEF44}" dt="2022-04-05T04:22:43.555" v="1298"/>
          <ac:picMkLst>
            <pc:docMk/>
            <pc:sldMk cId="39683507" sldId="632"/>
            <ac:picMk id="3074" creationId="{06172A21-728D-406A-95A2-3A66D188478F}"/>
          </ac:picMkLst>
        </pc:picChg>
        <pc:picChg chg="add mod">
          <ac:chgData name="Sean Feldman" userId="c0f75423fe67f72e" providerId="LiveId" clId="{EF3C6A27-BE27-4A4F-96D9-B6B7349AEF44}" dt="2022-04-05T04:23:07.131" v="1333"/>
          <ac:picMkLst>
            <pc:docMk/>
            <pc:sldMk cId="39683507" sldId="632"/>
            <ac:picMk id="3076" creationId="{C2DB3395-8E1B-4E63-9E10-092972693100}"/>
          </ac:picMkLst>
        </pc:picChg>
      </pc:sldChg>
      <pc:sldChg chg="addSp delSp modSp add mod setBg delDesignElem">
        <pc:chgData name="Sean Feldman" userId="c0f75423fe67f72e" providerId="LiveId" clId="{EF3C6A27-BE27-4A4F-96D9-B6B7349AEF44}" dt="2022-04-05T05:01:36.975" v="2841"/>
        <pc:sldMkLst>
          <pc:docMk/>
          <pc:sldMk cId="2558989706" sldId="632"/>
        </pc:sldMkLst>
        <pc:spChg chg="add del mod">
          <ac:chgData name="Sean Feldman" userId="c0f75423fe67f72e" providerId="LiveId" clId="{EF3C6A27-BE27-4A4F-96D9-B6B7349AEF44}" dt="2022-04-05T05:01:12.615" v="2278"/>
          <ac:spMkLst>
            <pc:docMk/>
            <pc:sldMk cId="2558989706" sldId="632"/>
            <ac:spMk id="2" creationId="{A6A08621-3CFA-4214-97EF-6B148E62F0E4}"/>
          </ac:spMkLst>
        </pc:spChg>
        <pc:spChg chg="add del mod">
          <ac:chgData name="Sean Feldman" userId="c0f75423fe67f72e" providerId="LiveId" clId="{EF3C6A27-BE27-4A4F-96D9-B6B7349AEF44}" dt="2022-04-05T05:01:36.975" v="2838"/>
          <ac:spMkLst>
            <pc:docMk/>
            <pc:sldMk cId="2558989706" sldId="632"/>
            <ac:spMk id="3" creationId="{800D02AF-1570-4D1C-8660-F0E3F0723C8A}"/>
          </ac:spMkLst>
        </pc:spChg>
        <pc:spChg chg="add mod">
          <ac:chgData name="Sean Feldman" userId="c0f75423fe67f72e" providerId="LiveId" clId="{EF3C6A27-BE27-4A4F-96D9-B6B7349AEF44}" dt="2022-04-05T05:01:36.975" v="2841"/>
          <ac:spMkLst>
            <pc:docMk/>
            <pc:sldMk cId="2558989706" sldId="632"/>
            <ac:spMk id="4" creationId="{7A1CF7FA-D352-4CB3-B3DE-C84D2F94B452}"/>
          </ac:spMkLst>
        </pc:spChg>
        <pc:spChg chg="add mod modVis">
          <ac:chgData name="Sean Feldman" userId="c0f75423fe67f72e" providerId="LiveId" clId="{EF3C6A27-BE27-4A4F-96D9-B6B7349AEF44}" dt="2022-04-05T04:25:26.050" v="1394" actId="113"/>
          <ac:spMkLst>
            <pc:docMk/>
            <pc:sldMk cId="2558989706" sldId="632"/>
            <ac:spMk id="5" creationId="{EA777D2E-4AB8-4679-8351-48396632A78B}"/>
          </ac:spMkLst>
        </pc:spChg>
        <pc:spChg chg="del mod">
          <ac:chgData name="Sean Feldman" userId="c0f75423fe67f72e" providerId="LiveId" clId="{EF3C6A27-BE27-4A4F-96D9-B6B7349AEF44}" dt="2022-04-05T04:25:17.460" v="1390" actId="478"/>
          <ac:spMkLst>
            <pc:docMk/>
            <pc:sldMk cId="2558989706" sldId="632"/>
            <ac:spMk id="12" creationId="{B3DF0D4A-6FEE-4B84-BD04-93127FD08625}"/>
          </ac:spMkLst>
        </pc:spChg>
        <pc:spChg chg="del">
          <ac:chgData name="Sean Feldman" userId="c0f75423fe67f72e" providerId="LiveId" clId="{EF3C6A27-BE27-4A4F-96D9-B6B7349AEF44}" dt="2022-04-05T04:24:47.003" v="1382"/>
          <ac:spMkLst>
            <pc:docMk/>
            <pc:sldMk cId="2558989706" sldId="632"/>
            <ac:spMk id="3082" creationId="{42A4FC2C-047E-45A5-965D-8E1E3BF09BC6}"/>
          </ac:spMkLst>
        </pc:spChg>
      </pc:sldChg>
      <pc:sldChg chg="addSp delSp new del mod ord">
        <pc:chgData name="Sean Feldman" userId="c0f75423fe67f72e" providerId="LiveId" clId="{EF3C6A27-BE27-4A4F-96D9-B6B7349AEF44}" dt="2022-04-05T04:19:00.332" v="1292" actId="47"/>
        <pc:sldMkLst>
          <pc:docMk/>
          <pc:sldMk cId="4036388590" sldId="633"/>
        </pc:sldMkLst>
        <pc:spChg chg="del">
          <ac:chgData name="Sean Feldman" userId="c0f75423fe67f72e" providerId="LiveId" clId="{EF3C6A27-BE27-4A4F-96D9-B6B7349AEF44}" dt="2022-04-04T06:51:13.185" v="1068" actId="478"/>
          <ac:spMkLst>
            <pc:docMk/>
            <pc:sldMk cId="4036388590" sldId="633"/>
            <ac:spMk id="2" creationId="{B4A85FA6-29FB-4CFC-8822-7DE1235FF403}"/>
          </ac:spMkLst>
        </pc:spChg>
        <pc:spChg chg="del">
          <ac:chgData name="Sean Feldman" userId="c0f75423fe67f72e" providerId="LiveId" clId="{EF3C6A27-BE27-4A4F-96D9-B6B7349AEF44}" dt="2022-04-04T06:51:13.185" v="1068" actId="478"/>
          <ac:spMkLst>
            <pc:docMk/>
            <pc:sldMk cId="4036388590" sldId="633"/>
            <ac:spMk id="3" creationId="{CBE2F1B4-8618-4541-8B47-5EAA47BA0FF2}"/>
          </ac:spMkLst>
        </pc:spChg>
        <pc:picChg chg="add">
          <ac:chgData name="Sean Feldman" userId="c0f75423fe67f72e" providerId="LiveId" clId="{EF3C6A27-BE27-4A4F-96D9-B6B7349AEF44}" dt="2022-04-04T06:51:15.732" v="1069" actId="22"/>
          <ac:picMkLst>
            <pc:docMk/>
            <pc:sldMk cId="4036388590" sldId="633"/>
            <ac:picMk id="5" creationId="{4A27E7E4-B19F-4B5A-AAE0-6673456D20E0}"/>
          </ac:picMkLst>
        </pc:picChg>
      </pc:sldChg>
      <pc:sldChg chg="addSp delSp modSp new mod ord addAnim delAnim modAnim">
        <pc:chgData name="Sean Feldman" userId="c0f75423fe67f72e" providerId="LiveId" clId="{EF3C6A27-BE27-4A4F-96D9-B6B7349AEF44}" dt="2022-04-05T05:01:37.043" v="3191"/>
        <pc:sldMkLst>
          <pc:docMk/>
          <pc:sldMk cId="1925358523" sldId="634"/>
        </pc:sldMkLst>
        <pc:spChg chg="add del mod">
          <ac:chgData name="Sean Feldman" userId="c0f75423fe67f72e" providerId="LiveId" clId="{EF3C6A27-BE27-4A4F-96D9-B6B7349AEF44}" dt="2022-04-05T05:01:12.677" v="2628"/>
          <ac:spMkLst>
            <pc:docMk/>
            <pc:sldMk cId="1925358523" sldId="634"/>
            <ac:spMk id="2" creationId="{22342DCB-650E-4989-AF3E-C0B1A8943D18}"/>
          </ac:spMkLst>
        </pc:spChg>
        <pc:spChg chg="del mod">
          <ac:chgData name="Sean Feldman" userId="c0f75423fe67f72e" providerId="LiveId" clId="{EF3C6A27-BE27-4A4F-96D9-B6B7349AEF44}" dt="2022-04-05T04:27:05.886" v="1397" actId="478"/>
          <ac:spMkLst>
            <pc:docMk/>
            <pc:sldMk cId="1925358523" sldId="634"/>
            <ac:spMk id="2" creationId="{DA97489A-25B7-462F-B720-3830887F0695}"/>
          </ac:spMkLst>
        </pc:spChg>
        <pc:spChg chg="add del mod">
          <ac:chgData name="Sean Feldman" userId="c0f75423fe67f72e" providerId="LiveId" clId="{EF3C6A27-BE27-4A4F-96D9-B6B7349AEF44}" dt="2022-04-05T05:01:37.043" v="3188"/>
          <ac:spMkLst>
            <pc:docMk/>
            <pc:sldMk cId="1925358523" sldId="634"/>
            <ac:spMk id="3" creationId="{02337EA8-E950-4FA7-9057-23CE888B36BB}"/>
          </ac:spMkLst>
        </pc:spChg>
        <pc:spChg chg="del">
          <ac:chgData name="Sean Feldman" userId="c0f75423fe67f72e" providerId="LiveId" clId="{EF3C6A27-BE27-4A4F-96D9-B6B7349AEF44}" dt="2022-04-04T07:02:35.496" v="1080" actId="478"/>
          <ac:spMkLst>
            <pc:docMk/>
            <pc:sldMk cId="1925358523" sldId="634"/>
            <ac:spMk id="3" creationId="{69298B1D-2DE6-4934-8286-4D1AD6EE4F8C}"/>
          </ac:spMkLst>
        </pc:spChg>
        <pc:spChg chg="add mod">
          <ac:chgData name="Sean Feldman" userId="c0f75423fe67f72e" providerId="LiveId" clId="{EF3C6A27-BE27-4A4F-96D9-B6B7349AEF44}" dt="2022-04-05T05:01:37.043" v="3191"/>
          <ac:spMkLst>
            <pc:docMk/>
            <pc:sldMk cId="1925358523" sldId="634"/>
            <ac:spMk id="4" creationId="{161A4B83-934F-4DE6-8628-DB6D6F68413C}"/>
          </ac:spMkLst>
        </pc:spChg>
        <pc:spChg chg="add del mod">
          <ac:chgData name="Sean Feldman" userId="c0f75423fe67f72e" providerId="LiveId" clId="{EF3C6A27-BE27-4A4F-96D9-B6B7349AEF44}" dt="2022-04-05T04:27:08.891" v="1398" actId="478"/>
          <ac:spMkLst>
            <pc:docMk/>
            <pc:sldMk cId="1925358523" sldId="634"/>
            <ac:spMk id="5" creationId="{B2136A54-C510-481A-B678-07AFF2EFE079}"/>
          </ac:spMkLst>
        </pc:spChg>
        <pc:spChg chg="add mod">
          <ac:chgData name="Sean Feldman" userId="c0f75423fe67f72e" providerId="LiveId" clId="{EF3C6A27-BE27-4A4F-96D9-B6B7349AEF44}" dt="2022-04-05T04:31:51.252" v="1483" actId="14100"/>
          <ac:spMkLst>
            <pc:docMk/>
            <pc:sldMk cId="1925358523" sldId="634"/>
            <ac:spMk id="6" creationId="{C14E0A46-B511-4AAB-822F-BD16AC93DE16}"/>
          </ac:spMkLst>
        </pc:spChg>
        <pc:spChg chg="add mod">
          <ac:chgData name="Sean Feldman" userId="c0f75423fe67f72e" providerId="LiveId" clId="{EF3C6A27-BE27-4A4F-96D9-B6B7349AEF44}" dt="2022-04-05T04:31:42.246" v="1482" actId="1076"/>
          <ac:spMkLst>
            <pc:docMk/>
            <pc:sldMk cId="1925358523" sldId="634"/>
            <ac:spMk id="7" creationId="{3940096C-31E6-463C-9160-FDD92DE2C5F5}"/>
          </ac:spMkLst>
        </pc:spChg>
        <pc:spChg chg="add del">
          <ac:chgData name="Sean Feldman" userId="c0f75423fe67f72e" providerId="LiveId" clId="{EF3C6A27-BE27-4A4F-96D9-B6B7349AEF44}" dt="2022-04-05T04:29:03.952" v="1442" actId="22"/>
          <ac:spMkLst>
            <pc:docMk/>
            <pc:sldMk cId="1925358523" sldId="634"/>
            <ac:spMk id="9" creationId="{B3A30AD4-04E3-46F0-8A91-476D56E40E01}"/>
          </ac:spMkLst>
        </pc:spChg>
        <pc:spChg chg="add del">
          <ac:chgData name="Sean Feldman" userId="c0f75423fe67f72e" providerId="LiveId" clId="{EF3C6A27-BE27-4A4F-96D9-B6B7349AEF44}" dt="2022-04-05T04:29:14.438" v="1444" actId="22"/>
          <ac:spMkLst>
            <pc:docMk/>
            <pc:sldMk cId="1925358523" sldId="634"/>
            <ac:spMk id="11" creationId="{599700D3-ABD2-41C4-9FA0-F59270BAE29A}"/>
          </ac:spMkLst>
        </pc:spChg>
        <pc:picChg chg="add del mod">
          <ac:chgData name="Sean Feldman" userId="c0f75423fe67f72e" providerId="LiveId" clId="{EF3C6A27-BE27-4A4F-96D9-B6B7349AEF44}" dt="2022-04-05T04:35:24.754" v="1486" actId="478"/>
          <ac:picMkLst>
            <pc:docMk/>
            <pc:sldMk cId="1925358523" sldId="634"/>
            <ac:picMk id="13" creationId="{2DC0D9C3-0964-40FF-93C5-0B22CA55C70B}"/>
          </ac:picMkLst>
        </pc:picChg>
        <pc:picChg chg="add mod">
          <ac:chgData name="Sean Feldman" userId="c0f75423fe67f72e" providerId="LiveId" clId="{EF3C6A27-BE27-4A4F-96D9-B6B7349AEF44}" dt="2022-04-05T04:35:30.740" v="1489" actId="1076"/>
          <ac:picMkLst>
            <pc:docMk/>
            <pc:sldMk cId="1925358523" sldId="634"/>
            <ac:picMk id="15" creationId="{29E47691-6F2C-4186-90B8-AEB86CB1F3D4}"/>
          </ac:picMkLst>
        </pc:picChg>
        <pc:picChg chg="add mod">
          <ac:chgData name="Sean Feldman" userId="c0f75423fe67f72e" providerId="LiveId" clId="{EF3C6A27-BE27-4A4F-96D9-B6B7349AEF44}" dt="2022-04-05T04:40:52.894" v="1492" actId="1440"/>
          <ac:picMkLst>
            <pc:docMk/>
            <pc:sldMk cId="1925358523" sldId="634"/>
            <ac:picMk id="17" creationId="{1BF44F5C-A9EC-4F13-BEBA-3A55133F3B89}"/>
          </ac:picMkLst>
        </pc:picChg>
        <pc:picChg chg="add mod">
          <ac:chgData name="Sean Feldman" userId="c0f75423fe67f72e" providerId="LiveId" clId="{EF3C6A27-BE27-4A4F-96D9-B6B7349AEF44}" dt="2022-04-05T04:45:25.081" v="1550" actId="1440"/>
          <ac:picMkLst>
            <pc:docMk/>
            <pc:sldMk cId="1925358523" sldId="634"/>
            <ac:picMk id="6146" creationId="{B6E90D40-433B-460C-B938-7B0FDF5D41D6}"/>
          </ac:picMkLst>
        </pc:picChg>
        <pc:picChg chg="add del mod">
          <ac:chgData name="Sean Feldman" userId="c0f75423fe67f72e" providerId="LiveId" clId="{EF3C6A27-BE27-4A4F-96D9-B6B7349AEF44}" dt="2022-04-05T04:49:15.270" v="1560" actId="478"/>
          <ac:picMkLst>
            <pc:docMk/>
            <pc:sldMk cId="1925358523" sldId="634"/>
            <ac:picMk id="6148" creationId="{DC995110-5CBA-4BAD-8041-3F47D7E7994E}"/>
          </ac:picMkLst>
        </pc:picChg>
        <pc:picChg chg="add del mod">
          <ac:chgData name="Sean Feldman" userId="c0f75423fe67f72e" providerId="LiveId" clId="{EF3C6A27-BE27-4A4F-96D9-B6B7349AEF44}" dt="2022-04-05T04:49:50.514" v="1567" actId="478"/>
          <ac:picMkLst>
            <pc:docMk/>
            <pc:sldMk cId="1925358523" sldId="634"/>
            <ac:picMk id="6150" creationId="{EE5B3F7F-D46C-478A-AD63-A030E80DDCD7}"/>
          </ac:picMkLst>
        </pc:picChg>
        <pc:picChg chg="add mod">
          <ac:chgData name="Sean Feldman" userId="c0f75423fe67f72e" providerId="LiveId" clId="{EF3C6A27-BE27-4A4F-96D9-B6B7349AEF44}" dt="2022-04-05T04:50:01.555" v="1569" actId="1076"/>
          <ac:picMkLst>
            <pc:docMk/>
            <pc:sldMk cId="1925358523" sldId="634"/>
            <ac:picMk id="6152" creationId="{551E5495-6CE0-445D-AD25-3496E938C055}"/>
          </ac:picMkLst>
        </pc:picChg>
      </pc:sldChg>
      <pc:sldChg chg="addSp delSp modSp add mod delAnim modAnim">
        <pc:chgData name="Sean Feldman" userId="c0f75423fe67f72e" providerId="LiveId" clId="{EF3C6A27-BE27-4A4F-96D9-B6B7349AEF44}" dt="2022-04-05T05:01:37.039" v="3166"/>
        <pc:sldMkLst>
          <pc:docMk/>
          <pc:sldMk cId="963852903" sldId="635"/>
        </pc:sldMkLst>
        <pc:spChg chg="add del mod">
          <ac:chgData name="Sean Feldman" userId="c0f75423fe67f72e" providerId="LiveId" clId="{EF3C6A27-BE27-4A4F-96D9-B6B7349AEF44}" dt="2022-04-05T05:01:12.673" v="2603"/>
          <ac:spMkLst>
            <pc:docMk/>
            <pc:sldMk cId="963852903" sldId="635"/>
            <ac:spMk id="2" creationId="{EDBCA7FB-1F5D-49A0-BC6E-6FE630C1F808}"/>
          </ac:spMkLst>
        </pc:spChg>
        <pc:spChg chg="add del mod">
          <ac:chgData name="Sean Feldman" userId="c0f75423fe67f72e" providerId="LiveId" clId="{EF3C6A27-BE27-4A4F-96D9-B6B7349AEF44}" dt="2022-04-05T05:01:37.038" v="3163"/>
          <ac:spMkLst>
            <pc:docMk/>
            <pc:sldMk cId="963852903" sldId="635"/>
            <ac:spMk id="3" creationId="{871DFB84-D5F1-4E19-B43E-E549361C5B39}"/>
          </ac:spMkLst>
        </pc:spChg>
        <pc:spChg chg="add mod">
          <ac:chgData name="Sean Feldman" userId="c0f75423fe67f72e" providerId="LiveId" clId="{EF3C6A27-BE27-4A4F-96D9-B6B7349AEF44}" dt="2022-04-05T05:01:37.039" v="3166"/>
          <ac:spMkLst>
            <pc:docMk/>
            <pc:sldMk cId="963852903" sldId="635"/>
            <ac:spMk id="5" creationId="{A1CC79BB-B369-492A-A54C-3AB6A2D1DF63}"/>
          </ac:spMkLst>
        </pc:spChg>
        <pc:spChg chg="del">
          <ac:chgData name="Sean Feldman" userId="c0f75423fe67f72e" providerId="LiveId" clId="{EF3C6A27-BE27-4A4F-96D9-B6B7349AEF44}" dt="2022-04-05T05:00:23.660" v="2051"/>
          <ac:spMkLst>
            <pc:docMk/>
            <pc:sldMk cId="963852903" sldId="635"/>
            <ac:spMk id="12" creationId="{037250E4-B432-4C92-97CB-9192EDDD2202}"/>
          </ac:spMkLst>
        </pc:spChg>
        <pc:picChg chg="del">
          <ac:chgData name="Sean Feldman" userId="c0f75423fe67f72e" providerId="LiveId" clId="{EF3C6A27-BE27-4A4F-96D9-B6B7349AEF44}" dt="2022-04-05T02:12:16.791" v="1101" actId="478"/>
          <ac:picMkLst>
            <pc:docMk/>
            <pc:sldMk cId="963852903" sldId="635"/>
            <ac:picMk id="3" creationId="{A42AFCED-924C-4F91-B98D-42477DECBFC4}"/>
          </ac:picMkLst>
        </pc:picChg>
        <pc:picChg chg="add mod">
          <ac:chgData name="Sean Feldman" userId="c0f75423fe67f72e" providerId="LiveId" clId="{EF3C6A27-BE27-4A4F-96D9-B6B7349AEF44}" dt="2022-04-05T02:12:37.962" v="1108" actId="1076"/>
          <ac:picMkLst>
            <pc:docMk/>
            <pc:sldMk cId="963852903" sldId="635"/>
            <ac:picMk id="4" creationId="{D9C7D9EC-611F-4D8D-9BEE-C85DB99AB7F1}"/>
          </ac:picMkLst>
        </pc:picChg>
        <pc:picChg chg="add del mod">
          <ac:chgData name="Sean Feldman" userId="c0f75423fe67f72e" providerId="LiveId" clId="{EF3C6A27-BE27-4A4F-96D9-B6B7349AEF44}" dt="2022-04-05T02:13:12.403" v="1113" actId="478"/>
          <ac:picMkLst>
            <pc:docMk/>
            <pc:sldMk cId="963852903" sldId="635"/>
            <ac:picMk id="6" creationId="{2732E1A9-13CE-4EA7-94BE-9A5A8B4477BF}"/>
          </ac:picMkLst>
        </pc:picChg>
        <pc:picChg chg="add mod">
          <ac:chgData name="Sean Feldman" userId="c0f75423fe67f72e" providerId="LiveId" clId="{EF3C6A27-BE27-4A4F-96D9-B6B7349AEF44}" dt="2022-04-05T02:13:50.201" v="1117" actId="1076"/>
          <ac:picMkLst>
            <pc:docMk/>
            <pc:sldMk cId="963852903" sldId="635"/>
            <ac:picMk id="8" creationId="{B2BC43E7-8B58-4395-AFE6-EFA27B31AB1A}"/>
          </ac:picMkLst>
        </pc:picChg>
        <pc:picChg chg="del">
          <ac:chgData name="Sean Feldman" userId="c0f75423fe67f72e" providerId="LiveId" clId="{EF3C6A27-BE27-4A4F-96D9-B6B7349AEF44}" dt="2022-04-05T02:12:16.126" v="1100" actId="478"/>
          <ac:picMkLst>
            <pc:docMk/>
            <pc:sldMk cId="963852903" sldId="635"/>
            <ac:picMk id="9" creationId="{BEC56F07-295B-4F7E-974A-ACF06BCEA75B}"/>
          </ac:picMkLst>
        </pc:picChg>
      </pc:sldChg>
      <pc:sldChg chg="add del">
        <pc:chgData name="Sean Feldman" userId="c0f75423fe67f72e" providerId="LiveId" clId="{EF3C6A27-BE27-4A4F-96D9-B6B7349AEF44}" dt="2022-04-05T02:12:26.591" v="1105"/>
        <pc:sldMkLst>
          <pc:docMk/>
          <pc:sldMk cId="900510313" sldId="636"/>
        </pc:sldMkLst>
      </pc:sldChg>
      <pc:sldChg chg="add del">
        <pc:chgData name="Sean Feldman" userId="c0f75423fe67f72e" providerId="LiveId" clId="{EF3C6A27-BE27-4A4F-96D9-B6B7349AEF44}" dt="2022-04-05T02:12:19.299" v="1103"/>
        <pc:sldMkLst>
          <pc:docMk/>
          <pc:sldMk cId="2098937450" sldId="636"/>
        </pc:sldMkLst>
      </pc:sldChg>
      <pc:sldChg chg="addSp delSp modSp new mod setBg">
        <pc:chgData name="Sean Feldman" userId="c0f75423fe67f72e" providerId="LiveId" clId="{EF3C6A27-BE27-4A4F-96D9-B6B7349AEF44}" dt="2022-04-05T05:01:37.041" v="3176"/>
        <pc:sldMkLst>
          <pc:docMk/>
          <pc:sldMk cId="2826072785" sldId="636"/>
        </pc:sldMkLst>
        <pc:spChg chg="add del mod">
          <ac:chgData name="Sean Feldman" userId="c0f75423fe67f72e" providerId="LiveId" clId="{EF3C6A27-BE27-4A4F-96D9-B6B7349AEF44}" dt="2022-04-05T05:01:12.674" v="2613"/>
          <ac:spMkLst>
            <pc:docMk/>
            <pc:sldMk cId="2826072785" sldId="636"/>
            <ac:spMk id="2" creationId="{16DDBB36-5ED3-4D4F-B05D-FAB3DBE3D4BE}"/>
          </ac:spMkLst>
        </pc:spChg>
        <pc:spChg chg="del">
          <ac:chgData name="Sean Feldman" userId="c0f75423fe67f72e" providerId="LiveId" clId="{EF3C6A27-BE27-4A4F-96D9-B6B7349AEF44}" dt="2022-04-05T04:07:37.522" v="1155" actId="478"/>
          <ac:spMkLst>
            <pc:docMk/>
            <pc:sldMk cId="2826072785" sldId="636"/>
            <ac:spMk id="2" creationId="{E4452948-EB0C-4274-8992-E2D5DF133B11}"/>
          </ac:spMkLst>
        </pc:spChg>
        <pc:spChg chg="add del mod">
          <ac:chgData name="Sean Feldman" userId="c0f75423fe67f72e" providerId="LiveId" clId="{EF3C6A27-BE27-4A4F-96D9-B6B7349AEF44}" dt="2022-04-05T05:01:37.040" v="3173"/>
          <ac:spMkLst>
            <pc:docMk/>
            <pc:sldMk cId="2826072785" sldId="636"/>
            <ac:spMk id="3" creationId="{1DEA7AE8-0541-46D9-82A6-A22369047D93}"/>
          </ac:spMkLst>
        </pc:spChg>
        <pc:spChg chg="add mod">
          <ac:chgData name="Sean Feldman" userId="c0f75423fe67f72e" providerId="LiveId" clId="{EF3C6A27-BE27-4A4F-96D9-B6B7349AEF44}" dt="2022-04-05T05:01:37.041" v="3176"/>
          <ac:spMkLst>
            <pc:docMk/>
            <pc:sldMk cId="2826072785" sldId="636"/>
            <ac:spMk id="5" creationId="{7917FA5A-D692-4D6C-996E-5023D1177569}"/>
          </ac:spMkLst>
        </pc:spChg>
        <pc:spChg chg="add mod">
          <ac:chgData name="Sean Feldman" userId="c0f75423fe67f72e" providerId="LiveId" clId="{EF3C6A27-BE27-4A4F-96D9-B6B7349AEF44}" dt="2022-04-05T04:09:02.265" v="1221" actId="20577"/>
          <ac:spMkLst>
            <pc:docMk/>
            <pc:sldMk cId="2826072785" sldId="636"/>
            <ac:spMk id="6" creationId="{7318D4AE-3F54-4C2C-A6FE-1A9A17249D76}"/>
          </ac:spMkLst>
        </pc:spChg>
        <pc:spChg chg="add">
          <ac:chgData name="Sean Feldman" userId="c0f75423fe67f72e" providerId="LiveId" clId="{EF3C6A27-BE27-4A4F-96D9-B6B7349AEF44}" dt="2022-04-05T04:07:45.234" v="1157" actId="26606"/>
          <ac:spMkLst>
            <pc:docMk/>
            <pc:sldMk cId="2826072785" sldId="636"/>
            <ac:spMk id="9" creationId="{42A4FC2C-047E-45A5-965D-8E1E3BF09BC6}"/>
          </ac:spMkLst>
        </pc:spChg>
        <pc:picChg chg="add mod">
          <ac:chgData name="Sean Feldman" userId="c0f75423fe67f72e" providerId="LiveId" clId="{EF3C6A27-BE27-4A4F-96D9-B6B7349AEF44}" dt="2022-04-05T04:08:52.975" v="1209" actId="29295"/>
          <ac:picMkLst>
            <pc:docMk/>
            <pc:sldMk cId="2826072785" sldId="636"/>
            <ac:picMk id="4" creationId="{4DDB1D58-AAC9-45D7-BCBC-7C73A949B3C8}"/>
          </ac:picMkLst>
        </pc:picChg>
      </pc:sldChg>
      <pc:sldChg chg="addSp delSp modSp new mod modAnim">
        <pc:chgData name="Sean Feldman" userId="c0f75423fe67f72e" providerId="LiveId" clId="{EF3C6A27-BE27-4A4F-96D9-B6B7349AEF44}" dt="2022-04-05T05:01:37.042" v="3181"/>
        <pc:sldMkLst>
          <pc:docMk/>
          <pc:sldMk cId="2051024180" sldId="637"/>
        </pc:sldMkLst>
        <pc:spChg chg="add del mod">
          <ac:chgData name="Sean Feldman" userId="c0f75423fe67f72e" providerId="LiveId" clId="{EF3C6A27-BE27-4A4F-96D9-B6B7349AEF44}" dt="2022-04-05T05:01:12.675" v="2618"/>
          <ac:spMkLst>
            <pc:docMk/>
            <pc:sldMk cId="2051024180" sldId="637"/>
            <ac:spMk id="2" creationId="{427F9F23-5952-4B7F-9BDF-2150D800B870}"/>
          </ac:spMkLst>
        </pc:spChg>
        <pc:spChg chg="del">
          <ac:chgData name="Sean Feldman" userId="c0f75423fe67f72e" providerId="LiveId" clId="{EF3C6A27-BE27-4A4F-96D9-B6B7349AEF44}" dt="2022-04-05T04:10:07.403" v="1223" actId="478"/>
          <ac:spMkLst>
            <pc:docMk/>
            <pc:sldMk cId="2051024180" sldId="637"/>
            <ac:spMk id="2" creationId="{BF650EA7-A089-4B5A-B692-BAB93623E09C}"/>
          </ac:spMkLst>
        </pc:spChg>
        <pc:spChg chg="add del mod">
          <ac:chgData name="Sean Feldman" userId="c0f75423fe67f72e" providerId="LiveId" clId="{EF3C6A27-BE27-4A4F-96D9-B6B7349AEF44}" dt="2022-04-05T05:01:37.041" v="3178"/>
          <ac:spMkLst>
            <pc:docMk/>
            <pc:sldMk cId="2051024180" sldId="637"/>
            <ac:spMk id="3" creationId="{F0F7C84A-66AD-4457-A731-A0ECA272BA29}"/>
          </ac:spMkLst>
        </pc:spChg>
        <pc:spChg chg="add mod">
          <ac:chgData name="Sean Feldman" userId="c0f75423fe67f72e" providerId="LiveId" clId="{EF3C6A27-BE27-4A4F-96D9-B6B7349AEF44}" dt="2022-04-05T05:01:37.042" v="3181"/>
          <ac:spMkLst>
            <pc:docMk/>
            <pc:sldMk cId="2051024180" sldId="637"/>
            <ac:spMk id="5" creationId="{113DA2D4-58AC-4290-B207-3A5BC2539982}"/>
          </ac:spMkLst>
        </pc:spChg>
        <pc:spChg chg="add mod">
          <ac:chgData name="Sean Feldman" userId="c0f75423fe67f72e" providerId="LiveId" clId="{EF3C6A27-BE27-4A4F-96D9-B6B7349AEF44}" dt="2022-04-05T04:15:43.570" v="1267" actId="1076"/>
          <ac:spMkLst>
            <pc:docMk/>
            <pc:sldMk cId="2051024180" sldId="637"/>
            <ac:spMk id="15" creationId="{43E75986-8DE0-4005-85FA-6CA0CCB6BF12}"/>
          </ac:spMkLst>
        </pc:spChg>
        <pc:spChg chg="add mod">
          <ac:chgData name="Sean Feldman" userId="c0f75423fe67f72e" providerId="LiveId" clId="{EF3C6A27-BE27-4A4F-96D9-B6B7349AEF44}" dt="2022-04-05T04:16:14.657" v="1273" actId="14100"/>
          <ac:spMkLst>
            <pc:docMk/>
            <pc:sldMk cId="2051024180" sldId="637"/>
            <ac:spMk id="16" creationId="{B3863DBB-77C1-4649-A970-B56733E8EEF0}"/>
          </ac:spMkLst>
        </pc:spChg>
        <pc:spChg chg="add mod">
          <ac:chgData name="Sean Feldman" userId="c0f75423fe67f72e" providerId="LiveId" clId="{EF3C6A27-BE27-4A4F-96D9-B6B7349AEF44}" dt="2022-04-05T04:16:36.499" v="1277" actId="14100"/>
          <ac:spMkLst>
            <pc:docMk/>
            <pc:sldMk cId="2051024180" sldId="637"/>
            <ac:spMk id="17" creationId="{14103A08-878F-4B59-8EF3-C1BE15B708C2}"/>
          </ac:spMkLst>
        </pc:spChg>
        <pc:spChg chg="add mod">
          <ac:chgData name="Sean Feldman" userId="c0f75423fe67f72e" providerId="LiveId" clId="{EF3C6A27-BE27-4A4F-96D9-B6B7349AEF44}" dt="2022-04-05T04:17:47.966" v="1284" actId="2085"/>
          <ac:spMkLst>
            <pc:docMk/>
            <pc:sldMk cId="2051024180" sldId="637"/>
            <ac:spMk id="18" creationId="{DCA5861E-91D5-4D52-91F1-1259846A2D7A}"/>
          </ac:spMkLst>
        </pc:spChg>
        <pc:picChg chg="add mod">
          <ac:chgData name="Sean Feldman" userId="c0f75423fe67f72e" providerId="LiveId" clId="{EF3C6A27-BE27-4A4F-96D9-B6B7349AEF44}" dt="2022-04-05T04:14:49.525" v="1260" actId="1076"/>
          <ac:picMkLst>
            <pc:docMk/>
            <pc:sldMk cId="2051024180" sldId="637"/>
            <ac:picMk id="4" creationId="{6C482DB7-DD88-485C-9D8B-81D803BDB386}"/>
          </ac:picMkLst>
        </pc:picChg>
        <pc:picChg chg="add mod">
          <ac:chgData name="Sean Feldman" userId="c0f75423fe67f72e" providerId="LiveId" clId="{EF3C6A27-BE27-4A4F-96D9-B6B7349AEF44}" dt="2022-04-05T04:14:49.525" v="1260" actId="1076"/>
          <ac:picMkLst>
            <pc:docMk/>
            <pc:sldMk cId="2051024180" sldId="637"/>
            <ac:picMk id="6" creationId="{F8E9A778-4E38-4459-982D-B0FB1E460BA0}"/>
          </ac:picMkLst>
        </pc:picChg>
        <pc:picChg chg="add mod">
          <ac:chgData name="Sean Feldman" userId="c0f75423fe67f72e" providerId="LiveId" clId="{EF3C6A27-BE27-4A4F-96D9-B6B7349AEF44}" dt="2022-04-05T04:14:49.525" v="1260" actId="1076"/>
          <ac:picMkLst>
            <pc:docMk/>
            <pc:sldMk cId="2051024180" sldId="637"/>
            <ac:picMk id="8" creationId="{557577C9-098F-4366-9EC3-A48DFD1B14A7}"/>
          </ac:picMkLst>
        </pc:picChg>
        <pc:picChg chg="add del mod">
          <ac:chgData name="Sean Feldman" userId="c0f75423fe67f72e" providerId="LiveId" clId="{EF3C6A27-BE27-4A4F-96D9-B6B7349AEF44}" dt="2022-04-05T04:12:31.655" v="1244" actId="22"/>
          <ac:picMkLst>
            <pc:docMk/>
            <pc:sldMk cId="2051024180" sldId="637"/>
            <ac:picMk id="10" creationId="{03A91298-D559-4A51-9E70-141EE9FFA2FB}"/>
          </ac:picMkLst>
        </pc:picChg>
        <pc:picChg chg="add mod">
          <ac:chgData name="Sean Feldman" userId="c0f75423fe67f72e" providerId="LiveId" clId="{EF3C6A27-BE27-4A4F-96D9-B6B7349AEF44}" dt="2022-04-05T04:14:55.867" v="1261" actId="1076"/>
          <ac:picMkLst>
            <pc:docMk/>
            <pc:sldMk cId="2051024180" sldId="637"/>
            <ac:picMk id="12" creationId="{C4295C1F-1EE3-4823-9533-1529131BB381}"/>
          </ac:picMkLst>
        </pc:picChg>
        <pc:picChg chg="add mod">
          <ac:chgData name="Sean Feldman" userId="c0f75423fe67f72e" providerId="LiveId" clId="{EF3C6A27-BE27-4A4F-96D9-B6B7349AEF44}" dt="2022-04-05T04:14:45.097" v="1259" actId="1076"/>
          <ac:picMkLst>
            <pc:docMk/>
            <pc:sldMk cId="2051024180" sldId="637"/>
            <ac:picMk id="14" creationId="{89B22122-807D-4CCF-BEFF-41BCAEF872FD}"/>
          </ac:picMkLst>
        </pc:picChg>
      </pc:sldChg>
      <pc:sldChg chg="addSp delSp modSp add mod">
        <pc:chgData name="Sean Feldman" userId="c0f75423fe67f72e" providerId="LiveId" clId="{EF3C6A27-BE27-4A4F-96D9-B6B7349AEF44}" dt="2022-04-05T05:01:36.976" v="2846"/>
        <pc:sldMkLst>
          <pc:docMk/>
          <pc:sldMk cId="394625749" sldId="638"/>
        </pc:sldMkLst>
        <pc:spChg chg="add del mod">
          <ac:chgData name="Sean Feldman" userId="c0f75423fe67f72e" providerId="LiveId" clId="{EF3C6A27-BE27-4A4F-96D9-B6B7349AEF44}" dt="2022-04-05T05:01:12.616" v="2283"/>
          <ac:spMkLst>
            <pc:docMk/>
            <pc:sldMk cId="394625749" sldId="638"/>
            <ac:spMk id="2" creationId="{88EDA22F-DDFD-4CD5-B75B-18C78522AED2}"/>
          </ac:spMkLst>
        </pc:spChg>
        <pc:spChg chg="add del mod">
          <ac:chgData name="Sean Feldman" userId="c0f75423fe67f72e" providerId="LiveId" clId="{EF3C6A27-BE27-4A4F-96D9-B6B7349AEF44}" dt="2022-04-05T05:01:36.976" v="2843"/>
          <ac:spMkLst>
            <pc:docMk/>
            <pc:sldMk cId="394625749" sldId="638"/>
            <ac:spMk id="3" creationId="{98963A87-1B0D-4EAE-8B90-C2AA08164DF2}"/>
          </ac:spMkLst>
        </pc:spChg>
        <pc:spChg chg="add mod">
          <ac:chgData name="Sean Feldman" userId="c0f75423fe67f72e" providerId="LiveId" clId="{EF3C6A27-BE27-4A4F-96D9-B6B7349AEF44}" dt="2022-04-05T05:01:36.976" v="2846"/>
          <ac:spMkLst>
            <pc:docMk/>
            <pc:sldMk cId="394625749" sldId="638"/>
            <ac:spMk id="4" creationId="{95DF7EAE-D81C-4A2E-8F03-A40AE38497BB}"/>
          </ac:spMkLst>
        </pc:spChg>
      </pc:sldChg>
      <pc:sldChg chg="addSp delSp modSp new del mod">
        <pc:chgData name="Sean Feldman" userId="c0f75423fe67f72e" providerId="LiveId" clId="{EF3C6A27-BE27-4A4F-96D9-B6B7349AEF44}" dt="2022-04-05T04:25:33.968" v="1395" actId="2696"/>
        <pc:sldMkLst>
          <pc:docMk/>
          <pc:sldMk cId="3204606454" sldId="638"/>
        </pc:sldMkLst>
        <pc:spChg chg="del">
          <ac:chgData name="Sean Feldman" userId="c0f75423fe67f72e" providerId="LiveId" clId="{EF3C6A27-BE27-4A4F-96D9-B6B7349AEF44}" dt="2022-04-05T04:23:47.298" v="1376" actId="478"/>
          <ac:spMkLst>
            <pc:docMk/>
            <pc:sldMk cId="3204606454" sldId="638"/>
            <ac:spMk id="2" creationId="{9526A6DB-0A3B-4DB4-A978-576B434BBCD5}"/>
          </ac:spMkLst>
        </pc:spChg>
        <pc:spChg chg="del">
          <ac:chgData name="Sean Feldman" userId="c0f75423fe67f72e" providerId="LiveId" clId="{EF3C6A27-BE27-4A4F-96D9-B6B7349AEF44}" dt="2022-04-05T04:23:45.851" v="1375" actId="478"/>
          <ac:spMkLst>
            <pc:docMk/>
            <pc:sldMk cId="3204606454" sldId="638"/>
            <ac:spMk id="3" creationId="{825BD0A4-47AE-4F42-999A-A6C06F4AD105}"/>
          </ac:spMkLst>
        </pc:spChg>
        <pc:picChg chg="add mod">
          <ac:chgData name="Sean Feldman" userId="c0f75423fe67f72e" providerId="LiveId" clId="{EF3C6A27-BE27-4A4F-96D9-B6B7349AEF44}" dt="2022-04-05T04:23:53.898" v="1379" actId="1440"/>
          <ac:picMkLst>
            <pc:docMk/>
            <pc:sldMk cId="3204606454" sldId="638"/>
            <ac:picMk id="5" creationId="{24EC985D-999F-4CC6-9977-033E8AC4EC01}"/>
          </ac:picMkLst>
        </pc:picChg>
      </pc:sldChg>
      <pc:sldChg chg="addSp delSp modSp new mod ord setBg">
        <pc:chgData name="Sean Feldman" userId="c0f75423fe67f72e" providerId="LiveId" clId="{EF3C6A27-BE27-4A4F-96D9-B6B7349AEF44}" dt="2022-04-05T05:01:37.042" v="3186"/>
        <pc:sldMkLst>
          <pc:docMk/>
          <pc:sldMk cId="3106219358" sldId="639"/>
        </pc:sldMkLst>
        <pc:spChg chg="del">
          <ac:chgData name="Sean Feldman" userId="c0f75423fe67f72e" providerId="LiveId" clId="{EF3C6A27-BE27-4A4F-96D9-B6B7349AEF44}" dt="2022-04-05T04:42:49.395" v="1496" actId="478"/>
          <ac:spMkLst>
            <pc:docMk/>
            <pc:sldMk cId="3106219358" sldId="639"/>
            <ac:spMk id="2" creationId="{307E4FC7-0BC7-4C9D-80DC-EA7FE1361EBF}"/>
          </ac:spMkLst>
        </pc:spChg>
        <pc:spChg chg="add del mod">
          <ac:chgData name="Sean Feldman" userId="c0f75423fe67f72e" providerId="LiveId" clId="{EF3C6A27-BE27-4A4F-96D9-B6B7349AEF44}" dt="2022-04-05T05:01:12.676" v="2623"/>
          <ac:spMkLst>
            <pc:docMk/>
            <pc:sldMk cId="3106219358" sldId="639"/>
            <ac:spMk id="2" creationId="{BBCB4D14-3D0A-48A0-A0F6-CB6504FA343C}"/>
          </ac:spMkLst>
        </pc:spChg>
        <pc:spChg chg="add del mod">
          <ac:chgData name="Sean Feldman" userId="c0f75423fe67f72e" providerId="LiveId" clId="{EF3C6A27-BE27-4A4F-96D9-B6B7349AEF44}" dt="2022-04-05T05:01:37.042" v="3183"/>
          <ac:spMkLst>
            <pc:docMk/>
            <pc:sldMk cId="3106219358" sldId="639"/>
            <ac:spMk id="3" creationId="{A7BF8621-925D-467D-A9C0-47D06013E76A}"/>
          </ac:spMkLst>
        </pc:spChg>
        <pc:spChg chg="del">
          <ac:chgData name="Sean Feldman" userId="c0f75423fe67f72e" providerId="LiveId" clId="{EF3C6A27-BE27-4A4F-96D9-B6B7349AEF44}" dt="2022-04-05T04:42:47.316" v="1495" actId="478"/>
          <ac:spMkLst>
            <pc:docMk/>
            <pc:sldMk cId="3106219358" sldId="639"/>
            <ac:spMk id="3" creationId="{C72362D4-6C8F-4651-A493-1DD395B90857}"/>
          </ac:spMkLst>
        </pc:spChg>
        <pc:spChg chg="add mod">
          <ac:chgData name="Sean Feldman" userId="c0f75423fe67f72e" providerId="LiveId" clId="{EF3C6A27-BE27-4A4F-96D9-B6B7349AEF44}" dt="2022-04-05T05:01:37.042" v="3186"/>
          <ac:spMkLst>
            <pc:docMk/>
            <pc:sldMk cId="3106219358" sldId="639"/>
            <ac:spMk id="4" creationId="{9E59DA6F-951D-42EA-AD9D-10F24B38A5BB}"/>
          </ac:spMkLst>
        </pc:spChg>
        <pc:spChg chg="add mod">
          <ac:chgData name="Sean Feldman" userId="c0f75423fe67f72e" providerId="LiveId" clId="{EF3C6A27-BE27-4A4F-96D9-B6B7349AEF44}" dt="2022-04-05T04:43:47.500" v="1543" actId="6549"/>
          <ac:spMkLst>
            <pc:docMk/>
            <pc:sldMk cId="3106219358" sldId="639"/>
            <ac:spMk id="6" creationId="{28BCABE4-CF43-40DD-B234-C614AF721578}"/>
          </ac:spMkLst>
        </pc:spChg>
        <pc:spChg chg="add">
          <ac:chgData name="Sean Feldman" userId="c0f75423fe67f72e" providerId="LiveId" clId="{EF3C6A27-BE27-4A4F-96D9-B6B7349AEF44}" dt="2022-04-05T04:42:55.225" v="1498" actId="26606"/>
          <ac:spMkLst>
            <pc:docMk/>
            <pc:sldMk cId="3106219358" sldId="639"/>
            <ac:spMk id="71" creationId="{42A4FC2C-047E-45A5-965D-8E1E3BF09BC6}"/>
          </ac:spMkLst>
        </pc:spChg>
        <pc:picChg chg="add mod">
          <ac:chgData name="Sean Feldman" userId="c0f75423fe67f72e" providerId="LiveId" clId="{EF3C6A27-BE27-4A4F-96D9-B6B7349AEF44}" dt="2022-04-05T04:43:19.324" v="1500"/>
          <ac:picMkLst>
            <pc:docMk/>
            <pc:sldMk cId="3106219358" sldId="639"/>
            <ac:picMk id="4098" creationId="{86A9CB44-C5B4-4DC4-812D-073A5296F9A3}"/>
          </ac:picMkLst>
        </pc:picChg>
      </pc:sldChg>
    </pc:docChg>
  </pc:docChgLst>
  <pc:docChgLst>
    <pc:chgData name="Sean Feldman" userId="c0f75423fe67f72e" providerId="LiveId" clId="{7FAAE800-10D8-4751-A933-07C91CDC03AA}"/>
    <pc:docChg chg="custSel addSld modSld">
      <pc:chgData name="Sean Feldman" userId="c0f75423fe67f72e" providerId="LiveId" clId="{7FAAE800-10D8-4751-A933-07C91CDC03AA}" dt="2019-10-23T14:28:10.685" v="55" actId="20577"/>
      <pc:docMkLst>
        <pc:docMk/>
      </pc:docMkLst>
      <pc:sldChg chg="modNotesTx">
        <pc:chgData name="Sean Feldman" userId="c0f75423fe67f72e" providerId="LiveId" clId="{7FAAE800-10D8-4751-A933-07C91CDC03AA}" dt="2019-10-23T14:28:10.685" v="55" actId="20577"/>
        <pc:sldMkLst>
          <pc:docMk/>
          <pc:sldMk cId="2720476520" sldId="257"/>
        </pc:sldMkLst>
      </pc:sldChg>
      <pc:sldChg chg="modNotesTx">
        <pc:chgData name="Sean Feldman" userId="c0f75423fe67f72e" providerId="LiveId" clId="{7FAAE800-10D8-4751-A933-07C91CDC03AA}" dt="2019-10-23T05:24:10.566" v="29" actId="20577"/>
        <pc:sldMkLst>
          <pc:docMk/>
          <pc:sldMk cId="1697158705" sldId="258"/>
        </pc:sldMkLst>
      </pc:sldChg>
      <pc:sldChg chg="modSp">
        <pc:chgData name="Sean Feldman" userId="c0f75423fe67f72e" providerId="LiveId" clId="{7FAAE800-10D8-4751-A933-07C91CDC03AA}" dt="2019-10-23T05:26:17.206" v="35" actId="20577"/>
        <pc:sldMkLst>
          <pc:docMk/>
          <pc:sldMk cId="1781707988" sldId="528"/>
        </pc:sldMkLst>
        <pc:spChg chg="mod">
          <ac:chgData name="Sean Feldman" userId="c0f75423fe67f72e" providerId="LiveId" clId="{7FAAE800-10D8-4751-A933-07C91CDC03AA}" dt="2019-10-23T05:26:17.206" v="35" actId="20577"/>
          <ac:spMkLst>
            <pc:docMk/>
            <pc:sldMk cId="1781707988" sldId="528"/>
            <ac:spMk id="10" creationId="{A2129E99-6A51-4143-B5E6-573E6507CFFD}"/>
          </ac:spMkLst>
        </pc:spChg>
      </pc:sldChg>
      <pc:sldChg chg="modSp">
        <pc:chgData name="Sean Feldman" userId="c0f75423fe67f72e" providerId="LiveId" clId="{7FAAE800-10D8-4751-A933-07C91CDC03AA}" dt="2019-10-23T05:27:36.578" v="37" actId="20577"/>
        <pc:sldMkLst>
          <pc:docMk/>
          <pc:sldMk cId="1951824377" sldId="533"/>
        </pc:sldMkLst>
        <pc:spChg chg="mod">
          <ac:chgData name="Sean Feldman" userId="c0f75423fe67f72e" providerId="LiveId" clId="{7FAAE800-10D8-4751-A933-07C91CDC03AA}" dt="2019-10-23T05:27:33.713" v="36" actId="20577"/>
          <ac:spMkLst>
            <pc:docMk/>
            <pc:sldMk cId="1951824377" sldId="533"/>
            <ac:spMk id="6" creationId="{9861BB09-2D6A-4076-B4F8-0B676124B6E1}"/>
          </ac:spMkLst>
        </pc:spChg>
        <pc:spChg chg="mod">
          <ac:chgData name="Sean Feldman" userId="c0f75423fe67f72e" providerId="LiveId" clId="{7FAAE800-10D8-4751-A933-07C91CDC03AA}" dt="2019-10-23T05:27:36.578" v="37" actId="20577"/>
          <ac:spMkLst>
            <pc:docMk/>
            <pc:sldMk cId="1951824377" sldId="533"/>
            <ac:spMk id="10" creationId="{A2129E99-6A51-4143-B5E6-573E6507CFFD}"/>
          </ac:spMkLst>
        </pc:spChg>
      </pc:sldChg>
      <pc:sldChg chg="addSp delSp modSp modAnim">
        <pc:chgData name="Sean Feldman" userId="c0f75423fe67f72e" providerId="LiveId" clId="{7FAAE800-10D8-4751-A933-07C91CDC03AA}" dt="2019-10-23T05:40:05.707" v="39" actId="1076"/>
        <pc:sldMkLst>
          <pc:docMk/>
          <pc:sldMk cId="903516895" sldId="603"/>
        </pc:sldMkLst>
        <pc:spChg chg="del">
          <ac:chgData name="Sean Feldman" userId="c0f75423fe67f72e" providerId="LiveId" clId="{7FAAE800-10D8-4751-A933-07C91CDC03AA}" dt="2019-10-21T03:59:44.381" v="0" actId="478"/>
          <ac:spMkLst>
            <pc:docMk/>
            <pc:sldMk cId="903516895" sldId="603"/>
            <ac:spMk id="6" creationId="{611A0348-D460-4CC0-9305-6D0FB4B7B555}"/>
          </ac:spMkLst>
        </pc:spChg>
        <pc:spChg chg="add mod">
          <ac:chgData name="Sean Feldman" userId="c0f75423fe67f72e" providerId="LiveId" clId="{7FAAE800-10D8-4751-A933-07C91CDC03AA}" dt="2019-10-23T05:40:05.707" v="39" actId="1076"/>
          <ac:spMkLst>
            <pc:docMk/>
            <pc:sldMk cId="903516895" sldId="603"/>
            <ac:spMk id="6" creationId="{758F591E-3A1D-4AC5-9DC3-30EDA3CDD390}"/>
          </ac:spMkLst>
        </pc:spChg>
        <pc:spChg chg="add">
          <ac:chgData name="Sean Feldman" userId="c0f75423fe67f72e" providerId="LiveId" clId="{7FAAE800-10D8-4751-A933-07C91CDC03AA}" dt="2019-10-21T03:59:46.446" v="2"/>
          <ac:spMkLst>
            <pc:docMk/>
            <pc:sldMk cId="903516895" sldId="603"/>
            <ac:spMk id="9" creationId="{9A17A8BC-F73E-4D84-B9F8-A62081CCEADF}"/>
          </ac:spMkLst>
        </pc:spChg>
        <pc:picChg chg="del">
          <ac:chgData name="Sean Feldman" userId="c0f75423fe67f72e" providerId="LiveId" clId="{7FAAE800-10D8-4751-A933-07C91CDC03AA}" dt="2019-10-21T03:59:45.988" v="1" actId="478"/>
          <ac:picMkLst>
            <pc:docMk/>
            <pc:sldMk cId="903516895" sldId="603"/>
            <ac:picMk id="7" creationId="{DBDD21A2-97D9-45F3-AD85-510E44F76AB1}"/>
          </ac:picMkLst>
        </pc:picChg>
        <pc:picChg chg="add">
          <ac:chgData name="Sean Feldman" userId="c0f75423fe67f72e" providerId="LiveId" clId="{7FAAE800-10D8-4751-A933-07C91CDC03AA}" dt="2019-10-21T03:59:46.446" v="2"/>
          <ac:picMkLst>
            <pc:docMk/>
            <pc:sldMk cId="903516895" sldId="603"/>
            <ac:picMk id="8" creationId="{403C50BA-39CC-4EA1-9EA6-0E67630FBB9D}"/>
          </ac:picMkLst>
        </pc:picChg>
      </pc:sldChg>
      <pc:sldChg chg="addSp delSp add">
        <pc:chgData name="Sean Feldman" userId="c0f75423fe67f72e" providerId="LiveId" clId="{7FAAE800-10D8-4751-A933-07C91CDC03AA}" dt="2019-10-21T04:04:58.091" v="5"/>
        <pc:sldMkLst>
          <pc:docMk/>
          <pc:sldMk cId="2221071754" sldId="618"/>
        </pc:sldMkLst>
        <pc:spChg chg="del">
          <ac:chgData name="Sean Feldman" userId="c0f75423fe67f72e" providerId="LiveId" clId="{7FAAE800-10D8-4751-A933-07C91CDC03AA}" dt="2019-10-21T04:04:56.757" v="4"/>
          <ac:spMkLst>
            <pc:docMk/>
            <pc:sldMk cId="2221071754" sldId="618"/>
            <ac:spMk id="2" creationId="{42D88616-89F1-4C8F-8E90-53B692A044DA}"/>
          </ac:spMkLst>
        </pc:spChg>
        <pc:spChg chg="del">
          <ac:chgData name="Sean Feldman" userId="c0f75423fe67f72e" providerId="LiveId" clId="{7FAAE800-10D8-4751-A933-07C91CDC03AA}" dt="2019-10-21T04:04:56.757" v="4"/>
          <ac:spMkLst>
            <pc:docMk/>
            <pc:sldMk cId="2221071754" sldId="618"/>
            <ac:spMk id="3" creationId="{4A4E8E6F-E483-49A1-A594-A3D16AD4BE73}"/>
          </ac:spMkLst>
        </pc:spChg>
        <pc:picChg chg="add">
          <ac:chgData name="Sean Feldman" userId="c0f75423fe67f72e" providerId="LiveId" clId="{7FAAE800-10D8-4751-A933-07C91CDC03AA}" dt="2019-10-21T04:04:58.091" v="5"/>
          <ac:picMkLst>
            <pc:docMk/>
            <pc:sldMk cId="2221071754" sldId="618"/>
            <ac:picMk id="4" creationId="{A700D92B-FF56-4B4A-98E4-858593EBDE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D7386-528B-4747-BB17-DA16FB4FE55A}" type="datetimeFigureOut">
              <a:rPr lang="en-CA" smtClean="0"/>
              <a:t>2024-03-16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C9E661-24E1-4425-B1EA-44CE1B07358D}" type="slidenum">
              <a:rPr lang="en-CA" smtClean="0"/>
              <a:t>‹#›</a:t>
            </a:fld>
            <a:endParaRPr lang="en-CA"/>
          </a:p>
        </p:txBody>
      </p:sp>
    </p:spTree>
    <p:extLst>
      <p:ext uri="{BB962C8B-B14F-4D97-AF65-F5344CB8AC3E}">
        <p14:creationId xmlns:p14="http://schemas.microsoft.com/office/powerpoint/2010/main" val="541439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github.com/SeanFeldman/AzureServiceBus.DeepDive"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a:t>
            </a:fld>
            <a:endParaRPr lang="en-CA"/>
          </a:p>
        </p:txBody>
      </p:sp>
    </p:spTree>
    <p:extLst>
      <p:ext uri="{BB962C8B-B14F-4D97-AF65-F5344CB8AC3E}">
        <p14:creationId xmlns:p14="http://schemas.microsoft.com/office/powerpoint/2010/main" val="4059867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new </a:t>
            </a:r>
            <a:r>
              <a:rPr lang="en-US" err="1"/>
              <a:t>mondo</a:t>
            </a:r>
            <a:r>
              <a:rPr lang="en-US"/>
              <a:t> repo home</a:t>
            </a:r>
          </a:p>
        </p:txBody>
      </p:sp>
      <p:sp>
        <p:nvSpPr>
          <p:cNvPr id="4" name="Slide Number Placeholder 3"/>
          <p:cNvSpPr>
            <a:spLocks noGrp="1"/>
          </p:cNvSpPr>
          <p:nvPr>
            <p:ph type="sldNum" sz="quarter" idx="5"/>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619551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AMQP + </a:t>
            </a:r>
            <a:r>
              <a:rPr lang="en-CA" dirty="0" err="1"/>
              <a:t>WebSockets</a:t>
            </a:r>
            <a:endParaRPr lang="en-CA" dirty="0"/>
          </a:p>
          <a:p>
            <a:r>
              <a:rPr lang="en-CA" dirty="0"/>
              <a:t>On the broker side, the new client is speaking AMQP 1.0 and no more SBMP protocol.</a:t>
            </a:r>
          </a:p>
          <a:p>
            <a:r>
              <a:rPr lang="en-CA" dirty="0"/>
              <a:t>Meaning interoperability and less constraints (number of concurrent connections: 1K vs 5K)</a:t>
            </a:r>
          </a:p>
        </p:txBody>
      </p:sp>
      <p:sp>
        <p:nvSpPr>
          <p:cNvPr id="4" name="Slide Number Placeholder 3"/>
          <p:cNvSpPr>
            <a:spLocks noGrp="1"/>
          </p:cNvSpPr>
          <p:nvPr>
            <p:ph type="sldNum" sz="quarter" idx="10"/>
          </p:nvPr>
        </p:nvSpPr>
        <p:spPr/>
        <p:txBody>
          <a:bodyPr/>
          <a:lstStyle/>
          <a:p>
            <a:fld id="{8DF7B682-A23C-4AC9-A63F-72C4BE33EF59}" type="slidenum">
              <a:rPr lang="en-CA" smtClean="0"/>
              <a:t>12</a:t>
            </a:fld>
            <a:endParaRPr lang="en-CA"/>
          </a:p>
        </p:txBody>
      </p:sp>
    </p:spTree>
    <p:extLst>
      <p:ext uri="{BB962C8B-B14F-4D97-AF65-F5344CB8AC3E}">
        <p14:creationId xmlns:p14="http://schemas.microsoft.com/office/powerpoint/2010/main" val="1142503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20</a:t>
            </a:fld>
            <a:endParaRPr lang="en-CA"/>
          </a:p>
        </p:txBody>
      </p:sp>
    </p:spTree>
    <p:extLst>
      <p:ext uri="{BB962C8B-B14F-4D97-AF65-F5344CB8AC3E}">
        <p14:creationId xmlns:p14="http://schemas.microsoft.com/office/powerpoint/2010/main" val="2382324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CA"/>
              <a:t>Talk about </a:t>
            </a:r>
            <a:r>
              <a:rPr lang="en-CA" err="1"/>
              <a:t>PeekLock</a:t>
            </a:r>
            <a:r>
              <a:rPr lang="en-CA"/>
              <a:t> and </a:t>
            </a:r>
            <a:r>
              <a:rPr lang="de-CH" sz="1200" b="0" i="0" kern="1200">
                <a:solidFill>
                  <a:schemeClr val="tx1"/>
                </a:solidFill>
                <a:effectLst/>
                <a:latin typeface="+mn-lt"/>
                <a:ea typeface="+mn-ea"/>
                <a:cs typeface="+mn-cs"/>
              </a:rPr>
              <a:t>ReceiveAndDelete</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21</a:t>
            </a:fld>
            <a:endParaRPr lang="en-CA"/>
          </a:p>
        </p:txBody>
      </p:sp>
    </p:spTree>
    <p:extLst>
      <p:ext uri="{BB962C8B-B14F-4D97-AF65-F5344CB8AC3E}">
        <p14:creationId xmlns:p14="http://schemas.microsoft.com/office/powerpoint/2010/main" val="370689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receive? There are two options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800" dirty="0" err="1">
                <a:solidFill>
                  <a:srgbClr val="00008B"/>
                </a:solidFill>
                <a:latin typeface="Cascadia Mono" panose="020B0609020000020004" pitchFamily="49" charset="0"/>
              </a:rPr>
              <a:t>ServiceBusReceiver</a:t>
            </a:r>
            <a:r>
              <a:rPr lang="en-US" dirty="0"/>
              <a:t>.</a:t>
            </a:r>
            <a:r>
              <a:rPr lang="en-US" dirty="0" err="1"/>
              <a:t>ReceiveMessageAsync</a:t>
            </a:r>
            <a:r>
              <a:rPr lang="en-US" dirty="0"/>
              <a:t>() requires to do manual heavy lifting such as concurrency etc. Also, hard to understand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Use message handlers instead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r>
              <a:rPr lang="en-CA" sz="1800" dirty="0" err="1">
                <a:solidFill>
                  <a:srgbClr val="00008B"/>
                </a:solidFill>
                <a:latin typeface="Cascadia Mono" panose="020B0609020000020004" pitchFamily="49" charset="0"/>
              </a:rPr>
              <a:t>ServiceBusProcessorOptions</a:t>
            </a:r>
            <a:endParaRPr lang="en-CA" dirty="0"/>
          </a:p>
          <a:p>
            <a:pPr marL="171450" indent="-171450">
              <a:buFontTx/>
              <a:buChar char="-"/>
            </a:pPr>
            <a:r>
              <a:rPr lang="en-CA" sz="1800" dirty="0" err="1">
                <a:solidFill>
                  <a:srgbClr val="800080"/>
                </a:solidFill>
                <a:latin typeface="Cascadia Mono" panose="020B0609020000020004" pitchFamily="49" charset="0"/>
              </a:rPr>
              <a:t>AutoCompleteMessages</a:t>
            </a:r>
            <a:r>
              <a:rPr lang="en-CA" dirty="0"/>
              <a:t> (defaults to true)</a:t>
            </a:r>
          </a:p>
          <a:p>
            <a:pPr marL="171450" indent="-171450">
              <a:buFontTx/>
              <a:buChar char="-"/>
            </a:pPr>
            <a:r>
              <a:rPr lang="en-CA" dirty="0" err="1"/>
              <a:t>MaxConcurrentCalls</a:t>
            </a:r>
            <a:r>
              <a:rPr lang="en-CA" dirty="0"/>
              <a:t> (defaults to one)</a:t>
            </a:r>
          </a:p>
          <a:p>
            <a:pPr marL="171450" indent="-171450">
              <a:buFontTx/>
              <a:buChar char="-"/>
            </a:pPr>
            <a:r>
              <a:rPr lang="en-CA" sz="1800" dirty="0" err="1">
                <a:solidFill>
                  <a:srgbClr val="800080"/>
                </a:solidFill>
                <a:latin typeface="Cascadia Mono" panose="020B0609020000020004" pitchFamily="49" charset="0"/>
              </a:rPr>
              <a:t>MaxAutoLockRenewalDuration</a:t>
            </a:r>
            <a:r>
              <a:rPr lang="en-CA" dirty="0"/>
              <a:t> (defaults to 5mins)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CC9E661-24E1-4425-B1EA-44CE1B07358D}" type="slidenum">
              <a:rPr lang="en-CA" smtClean="0"/>
              <a:t>22</a:t>
            </a:fld>
            <a:endParaRPr lang="en-CA"/>
          </a:p>
        </p:txBody>
      </p:sp>
    </p:spTree>
    <p:extLst>
      <p:ext uri="{BB962C8B-B14F-4D97-AF65-F5344CB8AC3E}">
        <p14:creationId xmlns:p14="http://schemas.microsoft.com/office/powerpoint/2010/main" val="3637067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err="1"/>
              <a:t>MessageHandlerOptions</a:t>
            </a:r>
            <a:endParaRPr lang="en-CA"/>
          </a:p>
          <a:p>
            <a:pPr marL="171450" indent="-171450">
              <a:buFontTx/>
              <a:buChar char="-"/>
            </a:pPr>
            <a:r>
              <a:rPr lang="en-CA"/>
              <a:t>Exception handler with </a:t>
            </a:r>
            <a:r>
              <a:rPr lang="en-CA" err="1"/>
              <a:t>ExceptionReceiveContext</a:t>
            </a:r>
            <a:endParaRPr lang="en-CA"/>
          </a:p>
          <a:p>
            <a:pPr marL="171450" indent="-171450">
              <a:buFontTx/>
              <a:buChar char="-"/>
            </a:pPr>
            <a:r>
              <a:rPr lang="en-CA"/>
              <a:t>AutoComplete (defaults to true)</a:t>
            </a:r>
          </a:p>
          <a:p>
            <a:pPr marL="171450" indent="-171450">
              <a:buFontTx/>
              <a:buChar char="-"/>
            </a:pPr>
            <a:r>
              <a:rPr lang="en-CA" err="1"/>
              <a:t>MaxConcurrentCalls</a:t>
            </a:r>
            <a:r>
              <a:rPr lang="en-CA"/>
              <a:t> (defaults to one)</a:t>
            </a:r>
          </a:p>
          <a:p>
            <a:pPr marL="171450" indent="-171450">
              <a:buFontTx/>
              <a:buChar char="-"/>
            </a:pPr>
            <a:r>
              <a:rPr lang="en-CA" err="1"/>
              <a:t>MaxAutoRenewDuration</a:t>
            </a:r>
            <a:r>
              <a:rPr lang="en-CA"/>
              <a:t> (defaults to 5mins) </a:t>
            </a:r>
          </a:p>
          <a:p>
            <a:pPr marL="0" indent="0">
              <a:buFontTx/>
              <a:buNone/>
            </a:pPr>
            <a:endParaRPr lang="en-CA"/>
          </a:p>
          <a:p>
            <a:r>
              <a:rPr lang="en-CA"/>
              <a:t>What’s the right way? If you need to process incoming messages one by one and don’t want to build message pump logic, </a:t>
            </a:r>
            <a:r>
              <a:rPr lang="en-CA" err="1"/>
              <a:t>MessageHandler</a:t>
            </a:r>
            <a:r>
              <a:rPr lang="en-CA"/>
              <a:t> is a good option.</a:t>
            </a:r>
          </a:p>
          <a:p>
            <a:r>
              <a:rPr lang="en-CA"/>
              <a:t>If batching is important, manual receive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23</a:t>
            </a:fld>
            <a:endParaRPr lang="en-CA"/>
          </a:p>
        </p:txBody>
      </p:sp>
    </p:spTree>
    <p:extLst>
      <p:ext uri="{BB962C8B-B14F-4D97-AF65-F5344CB8AC3E}">
        <p14:creationId xmlns:p14="http://schemas.microsoft.com/office/powerpoint/2010/main" val="1709085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If there are 5 messages in the queue and 10 are requested, what will be the outcome?</a:t>
            </a:r>
            <a:endParaRPr lang="en-US" sz="1800" dirty="0">
              <a:solidFill>
                <a:srgbClr val="000000"/>
              </a:solidFill>
              <a:latin typeface="Cascadia Mono" panose="020B0609020000020004" pitchFamily="49" charset="0"/>
            </a:endParaRPr>
          </a:p>
          <a:p>
            <a:r>
              <a:rPr lang="en-US" sz="1800" dirty="0">
                <a:solidFill>
                  <a:srgbClr val="008000"/>
                </a:solidFill>
                <a:latin typeface="Cascadia Mono" panose="020B0609020000020004" pitchFamily="49" charset="0"/>
              </a:rPr>
              <a:t>// If there are 20 messages in the queue and 10 are requested, what will be the outcome?</a:t>
            </a:r>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26</a:t>
            </a:fld>
            <a:endParaRPr lang="en-CA"/>
          </a:p>
        </p:txBody>
      </p:sp>
    </p:spTree>
    <p:extLst>
      <p:ext uri="{BB962C8B-B14F-4D97-AF65-F5344CB8AC3E}">
        <p14:creationId xmlns:p14="http://schemas.microsoft.com/office/powerpoint/2010/main" val="1009201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No matter what way you’ll be connecting to the broker to send and receive messages, there’s something to keep in mind – </a:t>
            </a:r>
            <a:r>
              <a:rPr lang="en-CA" b="1"/>
              <a:t>connections</a:t>
            </a:r>
          </a:p>
        </p:txBody>
      </p:sp>
      <p:sp>
        <p:nvSpPr>
          <p:cNvPr id="4" name="Slide Number Placeholder 3"/>
          <p:cNvSpPr>
            <a:spLocks noGrp="1"/>
          </p:cNvSpPr>
          <p:nvPr>
            <p:ph type="sldNum" sz="quarter" idx="5"/>
          </p:nvPr>
        </p:nvSpPr>
        <p:spPr/>
        <p:txBody>
          <a:bodyPr/>
          <a:lstStyle/>
          <a:p>
            <a:fld id="{ACC9E661-24E1-4425-B1EA-44CE1B07358D}" type="slidenum">
              <a:rPr lang="en-CA" smtClean="0"/>
              <a:t>28</a:t>
            </a:fld>
            <a:endParaRPr lang="en-CA"/>
          </a:p>
        </p:txBody>
      </p:sp>
    </p:spTree>
    <p:extLst>
      <p:ext uri="{BB962C8B-B14F-4D97-AF65-F5344CB8AC3E}">
        <p14:creationId xmlns:p14="http://schemas.microsoft.com/office/powerpoint/2010/main" val="3450508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32</a:t>
            </a:fld>
            <a:endParaRPr lang="en-CA"/>
          </a:p>
        </p:txBody>
      </p:sp>
    </p:spTree>
    <p:extLst>
      <p:ext uri="{BB962C8B-B14F-4D97-AF65-F5344CB8AC3E}">
        <p14:creationId xmlns:p14="http://schemas.microsoft.com/office/powerpoint/2010/main" val="2856789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Fixed vs Exponential</a:t>
            </a:r>
          </a:p>
        </p:txBody>
      </p:sp>
      <p:sp>
        <p:nvSpPr>
          <p:cNvPr id="4" name="Slide Number Placeholder 3"/>
          <p:cNvSpPr>
            <a:spLocks noGrp="1"/>
          </p:cNvSpPr>
          <p:nvPr>
            <p:ph type="sldNum" sz="quarter" idx="5"/>
          </p:nvPr>
        </p:nvSpPr>
        <p:spPr/>
        <p:txBody>
          <a:bodyPr/>
          <a:lstStyle/>
          <a:p>
            <a:fld id="{ACC9E661-24E1-4425-B1EA-44CE1B07358D}" type="slidenum">
              <a:rPr lang="en-CA" smtClean="0"/>
              <a:t>33</a:t>
            </a:fld>
            <a:endParaRPr lang="en-CA"/>
          </a:p>
        </p:txBody>
      </p:sp>
    </p:spTree>
    <p:extLst>
      <p:ext uri="{BB962C8B-B14F-4D97-AF65-F5344CB8AC3E}">
        <p14:creationId xmlns:p14="http://schemas.microsoft.com/office/powerpoint/2010/main" val="1766055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2</a:t>
            </a:fld>
            <a:endParaRPr lang="en-CA"/>
          </a:p>
        </p:txBody>
      </p:sp>
    </p:spTree>
    <p:extLst>
      <p:ext uri="{BB962C8B-B14F-4D97-AF65-F5344CB8AC3E}">
        <p14:creationId xmlns:p14="http://schemas.microsoft.com/office/powerpoint/2010/main" val="1920937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WARNING! Messaging is not storage!</a:t>
            </a:r>
          </a:p>
          <a:p>
            <a:endParaRPr lang="en-CA"/>
          </a:p>
          <a:p>
            <a:r>
              <a:rPr lang="en-CA"/>
              <a:t>So when a message is scheduled, how can it be received earlier or cancelled? </a:t>
            </a:r>
          </a:p>
          <a:p>
            <a:r>
              <a:rPr lang="en-CA"/>
              <a:t>To retrieve a specific message, </a:t>
            </a:r>
            <a:r>
              <a:rPr lang="en-CA" err="1"/>
              <a:t>SequenceNumber</a:t>
            </a:r>
            <a:r>
              <a:rPr lang="en-CA"/>
              <a:t> is required. But we got no sequence number until a message is received.</a:t>
            </a:r>
          </a:p>
          <a:p>
            <a:r>
              <a:rPr lang="en-CA"/>
              <a:t>A bit of a chicken and an egg situation.</a:t>
            </a:r>
          </a:p>
          <a:p>
            <a:r>
              <a:rPr lang="en-CA"/>
              <a:t>To solve this, we could peek for a message to find out its sequence number and retrieve it. Works for a single scheduled message, not when there are multiple ones…</a:t>
            </a:r>
          </a:p>
          <a:p>
            <a:r>
              <a:rPr lang="en-CA"/>
              <a:t>That’s why scheduling using a client / message sender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34</a:t>
            </a:fld>
            <a:endParaRPr lang="en-CA"/>
          </a:p>
        </p:txBody>
      </p:sp>
    </p:spTree>
    <p:extLst>
      <p:ext uri="{BB962C8B-B14F-4D97-AF65-F5344CB8AC3E}">
        <p14:creationId xmlns:p14="http://schemas.microsoft.com/office/powerpoint/2010/main" val="983081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messages need to be marked as short lived it is possible to give it a </a:t>
            </a:r>
            <a:r>
              <a:rPr lang="en-US" err="1"/>
              <a:t>TimeToLive</a:t>
            </a:r>
            <a:r>
              <a:rPr lang="en-US"/>
              <a:t>. </a:t>
            </a:r>
            <a:r>
              <a:rPr lang="en-US" err="1"/>
              <a:t>TimeToLive</a:t>
            </a:r>
            <a:r>
              <a:rPr lang="en-US"/>
              <a:t> can be set on the message or on the entity. Setting a longer TTL on the message than on the entity adjusts the TTL to the entity TTL.</a:t>
            </a:r>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38</a:t>
            </a:fld>
            <a:endParaRPr lang="en-CA"/>
          </a:p>
        </p:txBody>
      </p:sp>
    </p:spTree>
    <p:extLst>
      <p:ext uri="{BB962C8B-B14F-4D97-AF65-F5344CB8AC3E}">
        <p14:creationId xmlns:p14="http://schemas.microsoft.com/office/powerpoint/2010/main" val="3247113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t>Expired messages are only purged when there is at least one active receiver pulling from the main queue or subscription, that behavior is by design</a:t>
            </a:r>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39</a:t>
            </a:fld>
            <a:endParaRPr lang="en-CA"/>
          </a:p>
        </p:txBody>
      </p:sp>
    </p:spTree>
    <p:extLst>
      <p:ext uri="{BB962C8B-B14F-4D97-AF65-F5344CB8AC3E}">
        <p14:creationId xmlns:p14="http://schemas.microsoft.com/office/powerpoint/2010/main" val="413072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40</a:t>
            </a:fld>
            <a:endParaRPr lang="en-CA"/>
          </a:p>
        </p:txBody>
      </p:sp>
    </p:spTree>
    <p:extLst>
      <p:ext uri="{BB962C8B-B14F-4D97-AF65-F5344CB8AC3E}">
        <p14:creationId xmlns:p14="http://schemas.microsoft.com/office/powerpoint/2010/main" val="2020777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Guaranteed broker-side operation</a:t>
            </a:r>
          </a:p>
          <a:p>
            <a:endParaRPr lang="en-CA" dirty="0"/>
          </a:p>
          <a:p>
            <a:r>
              <a:rPr lang="en-CA" dirty="0"/>
              <a:t>Max 4 hops</a:t>
            </a:r>
          </a:p>
          <a:p>
            <a:pPr marL="171450" indent="-171450">
              <a:buFontTx/>
              <a:buChar char="-"/>
            </a:pPr>
            <a:r>
              <a:rPr lang="en-CA" dirty="0"/>
              <a:t>More than 4 hops – message is dead-lettered</a:t>
            </a:r>
          </a:p>
          <a:p>
            <a:pPr marL="171450" indent="-171450">
              <a:buFontTx/>
              <a:buChar char="-"/>
            </a:pPr>
            <a:r>
              <a:rPr lang="en-CA" dirty="0"/>
              <a:t>Dead-lettered messages are stamped with Reason and Source</a:t>
            </a:r>
          </a:p>
          <a:p>
            <a:r>
              <a:rPr lang="en-CA" dirty="0"/>
              <a:t>Cannot receive from auto-forwarding entity</a:t>
            </a:r>
          </a:p>
          <a:p>
            <a:pPr marL="171450" indent="-171450">
              <a:buFontTx/>
              <a:buChar char="-"/>
            </a:pPr>
            <a:r>
              <a:rPr lang="en-CA" dirty="0"/>
              <a:t>Metrics to the rescue</a:t>
            </a:r>
          </a:p>
          <a:p>
            <a:pPr marL="0" indent="0">
              <a:buFontTx/>
              <a:buNone/>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Service Bus bills one operation for each forwarded message.</a:t>
            </a:r>
          </a:p>
        </p:txBody>
      </p:sp>
      <p:sp>
        <p:nvSpPr>
          <p:cNvPr id="4" name="Slide Number Placeholder 3"/>
          <p:cNvSpPr>
            <a:spLocks noGrp="1"/>
          </p:cNvSpPr>
          <p:nvPr>
            <p:ph type="sldNum" sz="quarter" idx="5"/>
          </p:nvPr>
        </p:nvSpPr>
        <p:spPr/>
        <p:txBody>
          <a:bodyPr/>
          <a:lstStyle/>
          <a:p>
            <a:fld id="{ACC9E661-24E1-4425-B1EA-44CE1B07358D}" type="slidenum">
              <a:rPr lang="en-CA" smtClean="0"/>
              <a:t>41</a:t>
            </a:fld>
            <a:endParaRPr lang="en-CA"/>
          </a:p>
        </p:txBody>
      </p:sp>
    </p:spTree>
    <p:extLst>
      <p:ext uri="{BB962C8B-B14F-4D97-AF65-F5344CB8AC3E}">
        <p14:creationId xmlns:p14="http://schemas.microsoft.com/office/powerpoint/2010/main" val="2341295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dead-lettering</a:t>
            </a:r>
          </a:p>
          <a:p>
            <a:pPr marL="171450" indent="-171450">
              <a:buFontTx/>
              <a:buChar char="-"/>
            </a:pPr>
            <a:r>
              <a:rPr lang="en-US" dirty="0"/>
              <a:t>Exceeded </a:t>
            </a:r>
            <a:r>
              <a:rPr lang="en-US" dirty="0" err="1"/>
              <a:t>MaxDeliveryCount</a:t>
            </a:r>
            <a:endParaRPr lang="en-US" dirty="0"/>
          </a:p>
          <a:p>
            <a:pPr marL="171450" indent="-171450">
              <a:buFontTx/>
              <a:buChar char="-"/>
            </a:pPr>
            <a:r>
              <a:rPr lang="en-US" dirty="0"/>
              <a:t>Exceeded maximum number of hops (4) when forwarding messages</a:t>
            </a:r>
          </a:p>
          <a:p>
            <a:pPr marL="171450" indent="-171450">
              <a:buFontTx/>
              <a:buChar char="-"/>
            </a:pPr>
            <a:r>
              <a:rPr lang="en-US" dirty="0"/>
              <a:t>Exceeded </a:t>
            </a:r>
            <a:r>
              <a:rPr lang="en-US" dirty="0" err="1"/>
              <a:t>TimeToLive</a:t>
            </a:r>
            <a:r>
              <a:rPr lang="en-US" dirty="0"/>
              <a:t> when configured to dead-letter using </a:t>
            </a:r>
            <a:r>
              <a:rPr lang="en-US" dirty="0" err="1"/>
              <a:t>EnableDeadLetteringOnMessageExpiration</a:t>
            </a:r>
            <a:endParaRPr lang="en-US" dirty="0"/>
          </a:p>
          <a:p>
            <a:pPr marL="171450" indent="-171450">
              <a:buFontTx/>
              <a:buChar char="-"/>
            </a:pPr>
            <a:r>
              <a:rPr lang="en-US" dirty="0"/>
              <a:t>Errors while processing subscription rules when SubscriptionDescription.EnableDeadLetteringOnFilterEvaluationExceptions is set</a:t>
            </a:r>
          </a:p>
          <a:p>
            <a:pPr marL="171450" indent="-171450">
              <a:buFontTx/>
              <a:buChar char="-"/>
            </a:pPr>
            <a:r>
              <a:rPr lang="en-US" dirty="0"/>
              <a:t>Send-Via scenario which we’ll talk about later</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queue/$</a:t>
            </a:r>
            <a:r>
              <a:rPr lang="fr-FR" sz="1200" b="0" i="0" kern="1200" dirty="0" err="1">
                <a:solidFill>
                  <a:schemeClr val="tx1"/>
                </a:solidFill>
                <a:effectLst/>
                <a:latin typeface="+mn-lt"/>
                <a:ea typeface="+mn-ea"/>
                <a:cs typeface="+mn-cs"/>
              </a:rPr>
              <a:t>DeadLetterQueue</a:t>
            </a:r>
            <a:r>
              <a:rPr lang="fr-FR" sz="1200" b="0" i="0" kern="1200" dirty="0">
                <a:solidFill>
                  <a:schemeClr val="tx1"/>
                </a:solidFill>
                <a:effectLst/>
                <a:latin typeface="+mn-lt"/>
                <a:ea typeface="+mn-ea"/>
                <a:cs typeface="+mn-cs"/>
              </a:rPr>
              <a:t> (For </a:t>
            </a:r>
            <a:r>
              <a:rPr lang="fr-FR" sz="1200" b="0" i="0" kern="1200" dirty="0" err="1">
                <a:solidFill>
                  <a:schemeClr val="tx1"/>
                </a:solidFill>
                <a:effectLst/>
                <a:latin typeface="+mn-lt"/>
                <a:ea typeface="+mn-ea"/>
                <a:cs typeface="+mn-cs"/>
              </a:rPr>
              <a:t>subscriptions</a:t>
            </a:r>
            <a:r>
              <a:rPr lang="fr-FR" sz="1200" b="0" i="0" kern="1200" dirty="0">
                <a:solidFill>
                  <a:schemeClr val="tx1"/>
                </a:solidFill>
                <a:effectLst/>
                <a:latin typeface="+mn-lt"/>
                <a:ea typeface="+mn-ea"/>
                <a:cs typeface="+mn-cs"/>
              </a:rPr>
              <a:t>, </a:t>
            </a:r>
            <a:r>
              <a:rPr lang="en-CA" sz="1200" b="0" i="0" kern="1200" dirty="0">
                <a:solidFill>
                  <a:srgbClr val="6E7781"/>
                </a:solidFill>
                <a:effectLst/>
                <a:latin typeface="ui-monospace"/>
                <a:ea typeface="+mn-ea"/>
                <a:cs typeface="+mn-cs"/>
              </a:rPr>
              <a:t>topic-name</a:t>
            </a:r>
            <a:r>
              <a:rPr lang="en-CA" b="0" i="0" dirty="0">
                <a:solidFill>
                  <a:srgbClr val="6E7781"/>
                </a:solidFill>
                <a:effectLst/>
                <a:latin typeface="ui-monospace"/>
              </a:rPr>
              <a:t>/Subscriptions/subscription-name/$</a:t>
            </a:r>
            <a:r>
              <a:rPr lang="en-CA" b="0" i="0" dirty="0" err="1">
                <a:solidFill>
                  <a:srgbClr val="6E7781"/>
                </a:solidFill>
                <a:effectLst/>
                <a:latin typeface="ui-monospace"/>
              </a:rPr>
              <a:t>DeadLetterQueue</a:t>
            </a:r>
            <a:r>
              <a:rPr lang="fr-FR" sz="1200" b="0" i="0" kern="1200" dirty="0">
                <a:solidFill>
                  <a:schemeClr val="tx1"/>
                </a:solidFill>
                <a:effectLst/>
                <a:latin typeface="+mn-lt"/>
                <a:ea typeface="+mn-ea"/>
                <a:cs typeface="+mn-cs"/>
              </a:rPr>
              <a:t>)</a:t>
            </a:r>
          </a:p>
          <a:p>
            <a:r>
              <a:rPr lang="fr-FR" sz="1200" b="0" i="0" kern="1200" dirty="0">
                <a:solidFill>
                  <a:schemeClr val="tx1"/>
                </a:solidFill>
                <a:effectLst/>
                <a:latin typeface="+mn-lt"/>
                <a:ea typeface="+mn-ea"/>
                <a:cs typeface="+mn-cs"/>
              </a:rPr>
              <a:t>queue/$Transfer</a:t>
            </a:r>
          </a:p>
        </p:txBody>
      </p:sp>
      <p:sp>
        <p:nvSpPr>
          <p:cNvPr id="4" name="Slide Number Placeholder 3"/>
          <p:cNvSpPr>
            <a:spLocks noGrp="1"/>
          </p:cNvSpPr>
          <p:nvPr>
            <p:ph type="sldNum" sz="quarter" idx="5"/>
          </p:nvPr>
        </p:nvSpPr>
        <p:spPr/>
        <p:txBody>
          <a:bodyPr/>
          <a:lstStyle/>
          <a:p>
            <a:fld id="{ACC9E661-24E1-4425-B1EA-44CE1B07358D}" type="slidenum">
              <a:rPr lang="en-CA" smtClean="0"/>
              <a:t>46</a:t>
            </a:fld>
            <a:endParaRPr lang="en-CA"/>
          </a:p>
        </p:txBody>
      </p:sp>
    </p:spTree>
    <p:extLst>
      <p:ext uri="{BB962C8B-B14F-4D97-AF65-F5344CB8AC3E}">
        <p14:creationId xmlns:p14="http://schemas.microsoft.com/office/powerpoint/2010/main" val="2869165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In contrast to queues, in which each message is processed by a single consumer, </a:t>
            </a:r>
            <a:r>
              <a:rPr lang="en-GB" sz="1200" b="0" i="1" kern="1200">
                <a:solidFill>
                  <a:schemeClr val="tx1"/>
                </a:solidFill>
                <a:effectLst/>
                <a:latin typeface="+mn-lt"/>
                <a:ea typeface="+mn-ea"/>
                <a:cs typeface="+mn-cs"/>
              </a:rPr>
              <a:t>topics</a:t>
            </a:r>
            <a:r>
              <a:rPr lang="en-GB" sz="1200" b="0" i="0" kern="1200">
                <a:solidFill>
                  <a:schemeClr val="tx1"/>
                </a:solidFill>
                <a:effectLst/>
                <a:latin typeface="+mn-lt"/>
                <a:ea typeface="+mn-ea"/>
                <a:cs typeface="+mn-cs"/>
              </a:rPr>
              <a:t> and </a:t>
            </a:r>
            <a:r>
              <a:rPr lang="en-GB" sz="1200" b="0" i="1" kern="1200">
                <a:solidFill>
                  <a:schemeClr val="tx1"/>
                </a:solidFill>
                <a:effectLst/>
                <a:latin typeface="+mn-lt"/>
                <a:ea typeface="+mn-ea"/>
                <a:cs typeface="+mn-cs"/>
              </a:rPr>
              <a:t>subscriptions</a:t>
            </a:r>
            <a:r>
              <a:rPr lang="en-GB" sz="1200" b="0" i="0" kern="1200">
                <a:solidFill>
                  <a:schemeClr val="tx1"/>
                </a:solidFill>
                <a:effectLst/>
                <a:latin typeface="+mn-lt"/>
                <a:ea typeface="+mn-ea"/>
                <a:cs typeface="+mn-cs"/>
              </a:rPr>
              <a:t> provide a one-to-many form of communication, in a </a:t>
            </a:r>
            <a:r>
              <a:rPr lang="en-GB" sz="1200" b="0" i="1" kern="1200">
                <a:solidFill>
                  <a:schemeClr val="tx1"/>
                </a:solidFill>
                <a:effectLst/>
                <a:latin typeface="+mn-lt"/>
                <a:ea typeface="+mn-ea"/>
                <a:cs typeface="+mn-cs"/>
              </a:rPr>
              <a:t>publish/subscribe</a:t>
            </a:r>
            <a:r>
              <a:rPr lang="en-GB" sz="1200" b="0" i="0" kern="120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a:solidFill>
                <a:schemeClr val="tx1"/>
              </a:solidFill>
              <a:effectLst/>
              <a:latin typeface="+mn-lt"/>
              <a:ea typeface="+mn-ea"/>
              <a:cs typeface="+mn-cs"/>
            </a:endParaRPr>
          </a:p>
          <a:p>
            <a:pPr marL="171450" indent="-171450">
              <a:buFontTx/>
              <a:buChar char="-"/>
            </a:pPr>
            <a:r>
              <a:rPr lang="en-CA" sz="1200"/>
              <a:t>Senders only knows Topics</a:t>
            </a:r>
          </a:p>
          <a:p>
            <a:pPr marL="171450" indent="-171450">
              <a:buFontTx/>
              <a:buChar char="-"/>
            </a:pPr>
            <a:r>
              <a:rPr lang="en-CA" sz="1200"/>
              <a:t>Receivers only know about Subscriptions</a:t>
            </a:r>
          </a:p>
          <a:p>
            <a:pPr marL="171450" indent="-171450">
              <a:buFontTx/>
              <a:buChar char="-"/>
            </a:pPr>
            <a:r>
              <a:rPr lang="en-CA" sz="1200"/>
              <a:t>Subscriptions have Filters (rules) and Actions</a:t>
            </a:r>
          </a:p>
          <a:p>
            <a:pPr marL="171450" indent="-171450">
              <a:buFontTx/>
              <a:buChar char="-"/>
            </a:pPr>
            <a:r>
              <a:rPr lang="en-CA" sz="1200"/>
              <a:t>Rules evaluated using OR logic</a:t>
            </a:r>
          </a:p>
          <a:p>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50</a:t>
            </a:fld>
            <a:endParaRPr lang="en-CA"/>
          </a:p>
        </p:txBody>
      </p:sp>
    </p:spTree>
    <p:extLst>
      <p:ext uri="{BB962C8B-B14F-4D97-AF65-F5344CB8AC3E}">
        <p14:creationId xmlns:p14="http://schemas.microsoft.com/office/powerpoint/2010/main" val="4141648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a:p>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51</a:t>
            </a:fld>
            <a:endParaRPr lang="en-CA"/>
          </a:p>
        </p:txBody>
      </p:sp>
    </p:spTree>
    <p:extLst>
      <p:ext uri="{BB962C8B-B14F-4D97-AF65-F5344CB8AC3E}">
        <p14:creationId xmlns:p14="http://schemas.microsoft.com/office/powerpoint/2010/main" val="941041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Boolean filters - The </a:t>
            </a:r>
            <a:r>
              <a:rPr lang="en-GB" err="1"/>
              <a:t>TrueFilter</a:t>
            </a:r>
            <a:r>
              <a:rPr lang="en-GB"/>
              <a:t> and </a:t>
            </a:r>
            <a:r>
              <a:rPr lang="en-GB" err="1"/>
              <a:t>FalseFilter</a:t>
            </a:r>
            <a:r>
              <a:rPr lang="en-GB"/>
              <a:t> either cause all arriving messages (true) or none of the arriving messages (false) to be selected for the subscription.</a:t>
            </a:r>
          </a:p>
          <a:p>
            <a:endParaRPr lang="en-GB"/>
          </a:p>
          <a:p>
            <a:r>
              <a:rPr lang="en-GB"/>
              <a:t>SQL Filters - A </a:t>
            </a:r>
            <a:r>
              <a:rPr lang="en-GB" err="1"/>
              <a:t>SqlFilter</a:t>
            </a:r>
            <a:r>
              <a:rPr lang="en-GB"/>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a:p>
          <a:p>
            <a:r>
              <a:rPr lang="en-GB"/>
              <a:t>Correlation Filters - A </a:t>
            </a:r>
            <a:r>
              <a:rPr lang="en-GB" err="1"/>
              <a:t>CorrelationFilter</a:t>
            </a:r>
            <a:r>
              <a:rPr lang="en-GB"/>
              <a:t> holds a set of conditions that are matched against one or more of an arriving message's user and system properties. A common use is to match against the </a:t>
            </a:r>
            <a:r>
              <a:rPr lang="en-GB" err="1"/>
              <a:t>CorrelationId</a:t>
            </a:r>
            <a:r>
              <a:rPr lang="en-GB"/>
              <a:t> property, but the application can also choose to match against </a:t>
            </a:r>
            <a:r>
              <a:rPr lang="en-GB" err="1"/>
              <a:t>ContentType</a:t>
            </a:r>
            <a:r>
              <a:rPr lang="en-GB"/>
              <a:t>, Label, </a:t>
            </a:r>
            <a:r>
              <a:rPr lang="en-GB" err="1"/>
              <a:t>MessageId</a:t>
            </a:r>
            <a:r>
              <a:rPr lang="en-GB"/>
              <a:t>, </a:t>
            </a:r>
            <a:r>
              <a:rPr lang="en-GB" err="1"/>
              <a:t>ReplyTo</a:t>
            </a:r>
            <a:r>
              <a:rPr lang="en-GB"/>
              <a:t>, </a:t>
            </a:r>
            <a:r>
              <a:rPr lang="en-GB" err="1"/>
              <a:t>ReplyToSessionId</a:t>
            </a:r>
            <a:r>
              <a:rPr lang="en-GB"/>
              <a:t>, </a:t>
            </a:r>
            <a:r>
              <a:rPr lang="en-GB" err="1"/>
              <a:t>SessionId</a:t>
            </a:r>
            <a:r>
              <a:rPr lang="en-GB"/>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a:p>
          <a:p>
            <a:r>
              <a:rPr lang="en-GB"/>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52</a:t>
            </a:fld>
            <a:endParaRPr lang="en-CA"/>
          </a:p>
        </p:txBody>
      </p:sp>
    </p:spTree>
    <p:extLst>
      <p:ext uri="{BB962C8B-B14F-4D97-AF65-F5344CB8AC3E}">
        <p14:creationId xmlns:p14="http://schemas.microsoft.com/office/powerpoint/2010/main" val="1797409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All filters evaluate message properties. Filters cannot evaluate the message body.</a:t>
            </a:r>
          </a:p>
          <a:p>
            <a:r>
              <a:rPr lang="en-GB" sz="1200" b="0" i="0" kern="120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p:txBody>
      </p:sp>
      <p:sp>
        <p:nvSpPr>
          <p:cNvPr id="4" name="Slide Number Placeholder 3"/>
          <p:cNvSpPr>
            <a:spLocks noGrp="1"/>
          </p:cNvSpPr>
          <p:nvPr>
            <p:ph type="sldNum" sz="quarter" idx="5"/>
          </p:nvPr>
        </p:nvSpPr>
        <p:spPr/>
        <p:txBody>
          <a:bodyPr/>
          <a:lstStyle/>
          <a:p>
            <a:fld id="{ACC9E661-24E1-4425-B1EA-44CE1B07358D}" type="slidenum">
              <a:rPr lang="en-CA" smtClean="0"/>
              <a:t>53</a:t>
            </a:fld>
            <a:endParaRPr lang="en-CA"/>
          </a:p>
        </p:txBody>
      </p:sp>
    </p:spTree>
    <p:extLst>
      <p:ext uri="{BB962C8B-B14F-4D97-AF65-F5344CB8AC3E}">
        <p14:creationId xmlns:p14="http://schemas.microsoft.com/office/powerpoint/2010/main" val="1213473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What’s common between all these compute services? </a:t>
            </a:r>
          </a:p>
          <a:p>
            <a:r>
              <a:rPr lang="en-CA" dirty="0"/>
              <a:t>They all benefit from messaging.</a:t>
            </a:r>
          </a:p>
        </p:txBody>
      </p:sp>
      <p:sp>
        <p:nvSpPr>
          <p:cNvPr id="4" name="Slide Number Placeholder 3"/>
          <p:cNvSpPr>
            <a:spLocks noGrp="1"/>
          </p:cNvSpPr>
          <p:nvPr>
            <p:ph type="sldNum" sz="quarter" idx="5"/>
          </p:nvPr>
        </p:nvSpPr>
        <p:spPr/>
        <p:txBody>
          <a:bodyPr/>
          <a:lstStyle/>
          <a:p>
            <a:fld id="{ACC9E661-24E1-4425-B1EA-44CE1B07358D}" type="slidenum">
              <a:rPr lang="en-CA" smtClean="0"/>
              <a:t>3</a:t>
            </a:fld>
            <a:endParaRPr lang="en-CA"/>
          </a:p>
        </p:txBody>
      </p:sp>
    </p:spTree>
    <p:extLst>
      <p:ext uri="{BB962C8B-B14F-4D97-AF65-F5344CB8AC3E}">
        <p14:creationId xmlns:p14="http://schemas.microsoft.com/office/powerpoint/2010/main" val="4109890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Total message size is the maximum batch size.</a:t>
            </a:r>
          </a:p>
        </p:txBody>
      </p:sp>
      <p:sp>
        <p:nvSpPr>
          <p:cNvPr id="4" name="Slide Number Placeholder 3"/>
          <p:cNvSpPr>
            <a:spLocks noGrp="1"/>
          </p:cNvSpPr>
          <p:nvPr>
            <p:ph type="sldNum" sz="quarter" idx="5"/>
          </p:nvPr>
        </p:nvSpPr>
        <p:spPr/>
        <p:txBody>
          <a:bodyPr/>
          <a:lstStyle/>
          <a:p>
            <a:fld id="{ACC9E661-24E1-4425-B1EA-44CE1B07358D}" type="slidenum">
              <a:rPr lang="en-CA" smtClean="0"/>
              <a:t>58</a:t>
            </a:fld>
            <a:endParaRPr lang="en-CA"/>
          </a:p>
        </p:txBody>
      </p:sp>
    </p:spTree>
    <p:extLst>
      <p:ext uri="{BB962C8B-B14F-4D97-AF65-F5344CB8AC3E}">
        <p14:creationId xmlns:p14="http://schemas.microsoft.com/office/powerpoint/2010/main" val="1639199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Total message size is the maximum batch size.</a:t>
            </a:r>
          </a:p>
        </p:txBody>
      </p:sp>
      <p:sp>
        <p:nvSpPr>
          <p:cNvPr id="4" name="Slide Number Placeholder 3"/>
          <p:cNvSpPr>
            <a:spLocks noGrp="1"/>
          </p:cNvSpPr>
          <p:nvPr>
            <p:ph type="sldNum" sz="quarter" idx="5"/>
          </p:nvPr>
        </p:nvSpPr>
        <p:spPr/>
        <p:txBody>
          <a:bodyPr/>
          <a:lstStyle/>
          <a:p>
            <a:fld id="{ACC9E661-24E1-4425-B1EA-44CE1B07358D}" type="slidenum">
              <a:rPr lang="en-CA" smtClean="0"/>
              <a:t>60</a:t>
            </a:fld>
            <a:endParaRPr lang="en-CA"/>
          </a:p>
        </p:txBody>
      </p:sp>
    </p:spTree>
    <p:extLst>
      <p:ext uri="{BB962C8B-B14F-4D97-AF65-F5344CB8AC3E}">
        <p14:creationId xmlns:p14="http://schemas.microsoft.com/office/powerpoint/2010/main" val="3734306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64</a:t>
            </a:fld>
            <a:endParaRPr lang="en-CA"/>
          </a:p>
        </p:txBody>
      </p:sp>
    </p:spTree>
    <p:extLst>
      <p:ext uri="{BB962C8B-B14F-4D97-AF65-F5344CB8AC3E}">
        <p14:creationId xmlns:p14="http://schemas.microsoft.com/office/powerpoint/2010/main" val="3016538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Unlike a batch, we have a group of messages to send, but not all messages are available as at the same time.</a:t>
            </a:r>
          </a:p>
          <a:p>
            <a:r>
              <a:rPr lang="en-CA"/>
              <a:t>We’d like to send messages in a transactional manner, ensuring that either all messages are sent successfully or they all rolled back</a:t>
            </a:r>
          </a:p>
          <a:p>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65</a:t>
            </a:fld>
            <a:endParaRPr lang="en-CA"/>
          </a:p>
        </p:txBody>
      </p:sp>
    </p:spTree>
    <p:extLst>
      <p:ext uri="{BB962C8B-B14F-4D97-AF65-F5344CB8AC3E}">
        <p14:creationId xmlns:p14="http://schemas.microsoft.com/office/powerpoint/2010/main" val="3913398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72</a:t>
            </a:fld>
            <a:endParaRPr lang="en-CA"/>
          </a:p>
        </p:txBody>
      </p:sp>
    </p:spTree>
    <p:extLst>
      <p:ext uri="{BB962C8B-B14F-4D97-AF65-F5344CB8AC3E}">
        <p14:creationId xmlns:p14="http://schemas.microsoft.com/office/powerpoint/2010/main" val="2883755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Similar to shipping something from one point (source) to another point (destination), your package might go through straight to the destination and instead, might go through an intermediary.</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The idea behind Send-via is to create an atomic operation between an incoming message and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73</a:t>
            </a:fld>
            <a:endParaRPr lang="en-CA"/>
          </a:p>
        </p:txBody>
      </p:sp>
    </p:spTree>
    <p:extLst>
      <p:ext uri="{BB962C8B-B14F-4D97-AF65-F5344CB8AC3E}">
        <p14:creationId xmlns:p14="http://schemas.microsoft.com/office/powerpoint/2010/main" val="989587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Messages will be sent to the </a:t>
            </a:r>
            <a:r>
              <a:rPr lang="en-US" b="1"/>
              <a:t>transfer dead-letter queue </a:t>
            </a:r>
            <a:r>
              <a:rPr lang="en-US"/>
              <a:t>under the following conditions:</a:t>
            </a:r>
          </a:p>
          <a:p>
            <a:pPr marL="171450" indent="-171450">
              <a:buFontTx/>
              <a:buChar char="-"/>
            </a:pPr>
            <a:r>
              <a:rPr lang="en-US"/>
              <a:t>The destination queue or topic is disabled or deleted.</a:t>
            </a:r>
          </a:p>
          <a:p>
            <a:pPr marL="171450" indent="-171450">
              <a:buFontTx/>
              <a:buChar char="-"/>
            </a:pPr>
            <a:r>
              <a:rPr lang="en-US"/>
              <a:t>The destination queue or topic exceeds the maximum entity size.</a:t>
            </a:r>
          </a:p>
          <a:p>
            <a:pPr marL="171450" indent="-171450">
              <a:buFontTx/>
              <a:buChar char="-"/>
            </a:pPr>
            <a:endParaRPr lang="en-US"/>
          </a:p>
          <a:p>
            <a:r>
              <a:rPr lang="en-US"/>
              <a:t>Every queue has essentially 4 queues</a:t>
            </a:r>
          </a:p>
          <a:p>
            <a:endParaRPr lang="en-US"/>
          </a:p>
          <a:p>
            <a:r>
              <a:rPr lang="fr-FR" sz="1200" b="0" i="0" kern="1200">
                <a:solidFill>
                  <a:schemeClr val="tx1"/>
                </a:solidFill>
                <a:effectLst/>
                <a:latin typeface="+mn-lt"/>
                <a:ea typeface="+mn-ea"/>
                <a:cs typeface="+mn-cs"/>
              </a:rPr>
              <a:t>queue</a:t>
            </a:r>
          </a:p>
          <a:p>
            <a:r>
              <a:rPr lang="fr-FR" sz="1200" b="0" i="0" kern="1200">
                <a:solidFill>
                  <a:schemeClr val="tx1"/>
                </a:solidFill>
                <a:effectLst/>
                <a:latin typeface="+mn-lt"/>
                <a:ea typeface="+mn-ea"/>
                <a:cs typeface="+mn-cs"/>
              </a:rPr>
              <a:t>queue/$</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r>
              <a:rPr lang="fr-FR" sz="1200" b="0" i="0" kern="1200">
                <a:solidFill>
                  <a:schemeClr val="tx1"/>
                </a:solidFill>
                <a:effectLst/>
                <a:latin typeface="+mn-lt"/>
                <a:ea typeface="+mn-ea"/>
                <a:cs typeface="+mn-cs"/>
              </a:rPr>
              <a:t>queue/$Transfer</a:t>
            </a:r>
          </a:p>
          <a:p>
            <a:r>
              <a:rPr lang="fr-FR" sz="1200" b="0" i="0" kern="1200">
                <a:solidFill>
                  <a:schemeClr val="tx1"/>
                </a:solidFill>
                <a:effectLst/>
                <a:latin typeface="+mn-lt"/>
                <a:ea typeface="+mn-ea"/>
                <a:cs typeface="+mn-cs"/>
              </a:rPr>
              <a:t>queue/$Transfer/$</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78</a:t>
            </a:fld>
            <a:endParaRPr lang="en-CA"/>
          </a:p>
        </p:txBody>
      </p:sp>
    </p:spTree>
    <p:extLst>
      <p:ext uri="{BB962C8B-B14F-4D97-AF65-F5344CB8AC3E}">
        <p14:creationId xmlns:p14="http://schemas.microsoft.com/office/powerpoint/2010/main" val="682797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81</a:t>
            </a:fld>
            <a:endParaRPr lang="en-CA"/>
          </a:p>
        </p:txBody>
      </p:sp>
    </p:spTree>
    <p:extLst>
      <p:ext uri="{BB962C8B-B14F-4D97-AF65-F5344CB8AC3E}">
        <p14:creationId xmlns:p14="http://schemas.microsoft.com/office/powerpoint/2010/main" val="728640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Sessions provide concurrent de-multiplexing of interleaved message streams while preserving and guaranteeing ordered delivery.</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86</a:t>
            </a:fld>
            <a:endParaRPr lang="en-CA"/>
          </a:p>
        </p:txBody>
      </p:sp>
    </p:spTree>
    <p:extLst>
      <p:ext uri="{BB962C8B-B14F-4D97-AF65-F5344CB8AC3E}">
        <p14:creationId xmlns:p14="http://schemas.microsoft.com/office/powerpoint/2010/main" val="39150728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When the </a:t>
            </a:r>
            <a:r>
              <a:rPr lang="en-CA" sz="1200" b="0" i="0" u="sng" kern="1200" dirty="0" err="1">
                <a:solidFill>
                  <a:schemeClr val="tx1"/>
                </a:solidFill>
                <a:effectLst/>
                <a:latin typeface="+mn-lt"/>
                <a:ea typeface="+mn-ea"/>
                <a:cs typeface="+mn-cs"/>
                <a:hlinkClick r:id="rId3"/>
              </a:rPr>
              <a:t>MessageSession</a:t>
            </a:r>
            <a:r>
              <a:rPr lang="en-CA" sz="1200" b="0" i="0" kern="1200" dirty="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dirty="0" err="1">
                <a:solidFill>
                  <a:schemeClr val="tx1"/>
                </a:solidFill>
                <a:effectLst/>
                <a:latin typeface="+mn-lt"/>
                <a:ea typeface="+mn-ea"/>
                <a:cs typeface="+mn-cs"/>
                <a:hlinkClick r:id="rId4"/>
              </a:rPr>
              <a:t>SessionId</a:t>
            </a:r>
            <a:r>
              <a:rPr lang="en-CA" sz="1200" b="0" i="0" kern="1200" dirty="0">
                <a:solidFill>
                  <a:schemeClr val="tx1"/>
                </a:solidFill>
                <a:effectLst/>
                <a:latin typeface="+mn-lt"/>
                <a:ea typeface="+mn-ea"/>
                <a:cs typeface="+mn-cs"/>
              </a:rPr>
              <a:t> that exist in the queue or subscription, and also on all messages with that </a:t>
            </a:r>
            <a:r>
              <a:rPr lang="en-CA" sz="1200" b="1"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that still arrive while the session is held.</a:t>
            </a:r>
          </a:p>
          <a:p>
            <a:r>
              <a:rPr lang="en-CA" sz="1200" b="0" i="0" kern="1200" dirty="0">
                <a:solidFill>
                  <a:schemeClr val="tx1"/>
                </a:solidFill>
                <a:effectLst/>
                <a:latin typeface="+mn-lt"/>
                <a:ea typeface="+mn-ea"/>
                <a:cs typeface="+mn-cs"/>
              </a:rPr>
              <a:t>The lock is released when </a:t>
            </a:r>
            <a:r>
              <a:rPr lang="en-CA" sz="1200" b="1" i="0" kern="1200" dirty="0">
                <a:solidFill>
                  <a:schemeClr val="tx1"/>
                </a:solidFill>
                <a:effectLst/>
                <a:latin typeface="+mn-lt"/>
                <a:ea typeface="+mn-ea"/>
                <a:cs typeface="+mn-cs"/>
              </a:rPr>
              <a:t>Close</a:t>
            </a:r>
            <a:r>
              <a:rPr lang="en-CA" sz="1200" b="0" i="0" kern="1200" dirty="0">
                <a:solidFill>
                  <a:schemeClr val="tx1"/>
                </a:solidFill>
                <a:effectLst/>
                <a:latin typeface="+mn-lt"/>
                <a:ea typeface="+mn-ea"/>
                <a:cs typeface="+mn-cs"/>
              </a:rPr>
              <a:t> or </a:t>
            </a:r>
            <a:r>
              <a:rPr lang="en-CA" sz="1200" b="1" i="0" kern="1200" dirty="0" err="1">
                <a:solidFill>
                  <a:schemeClr val="tx1"/>
                </a:solidFill>
                <a:effectLst/>
                <a:latin typeface="+mn-lt"/>
                <a:ea typeface="+mn-ea"/>
                <a:cs typeface="+mn-cs"/>
              </a:rPr>
              <a:t>CloseAsync</a:t>
            </a:r>
            <a:r>
              <a:rPr lang="en-CA" sz="1200" b="0" i="0" kern="1200" dirty="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dirty="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dirty="0">
                <a:solidFill>
                  <a:schemeClr val="tx1"/>
                </a:solidFill>
                <a:effectLst/>
                <a:latin typeface="+mn-lt"/>
                <a:ea typeface="+mn-ea"/>
                <a:cs typeface="+mn-cs"/>
              </a:rPr>
              <a:t>The previous illustration shows three concurrent session receivers. One Session with </a:t>
            </a:r>
            <a:r>
              <a:rPr lang="en-CA" sz="1200" b="0"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dirty="0">
                <a:solidFill>
                  <a:schemeClr val="tx1"/>
                </a:solidFill>
                <a:effectLst/>
                <a:latin typeface="+mn-lt"/>
                <a:ea typeface="+mn-ea"/>
                <a:cs typeface="+mn-cs"/>
              </a:rPr>
              <a:t>The session lock held by the session receiver is an umbrella for the message locks used by the </a:t>
            </a:r>
            <a:r>
              <a:rPr lang="en-CA" sz="1200" b="0" i="1" kern="1200" dirty="0">
                <a:solidFill>
                  <a:schemeClr val="tx1"/>
                </a:solidFill>
                <a:effectLst/>
                <a:latin typeface="+mn-lt"/>
                <a:ea typeface="+mn-ea"/>
                <a:cs typeface="+mn-cs"/>
              </a:rPr>
              <a:t>peek-lock</a:t>
            </a:r>
            <a:r>
              <a:rPr lang="en-CA" sz="1200" b="0" i="0" kern="1200" dirty="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dirty="0"/>
          </a:p>
          <a:p>
            <a:r>
              <a:rPr lang="en-CA" dirty="0"/>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87</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dirty="0"/>
              <a:t>Event</a:t>
            </a:r>
          </a:p>
          <a:p>
            <a:pPr marL="171450" lvl="0" indent="-171450">
              <a:buFontTx/>
              <a:buChar char="-"/>
            </a:pPr>
            <a:r>
              <a:rPr lang="en-US" dirty="0"/>
              <a:t>Lightweight notification of condition or state change</a:t>
            </a:r>
          </a:p>
          <a:p>
            <a:pPr marL="171450" lvl="0" indent="-171450">
              <a:buFontTx/>
              <a:buChar char="-"/>
            </a:pPr>
            <a:r>
              <a:rPr lang="en-US" dirty="0"/>
              <a:t>Discrete units or parts of a series (time ordered and interrelated)</a:t>
            </a:r>
          </a:p>
          <a:p>
            <a:pPr marL="171450" lvl="0" indent="-171450">
              <a:buFontTx/>
              <a:buChar char="-"/>
            </a:pPr>
            <a:r>
              <a:rPr lang="en-US" dirty="0"/>
              <a:t>Actionable, no coupling between publisher and subscriber</a:t>
            </a:r>
          </a:p>
          <a:p>
            <a:pPr marL="171450" lvl="0" indent="-171450">
              <a:buFontTx/>
              <a:buChar char="-"/>
            </a:pPr>
            <a:endParaRPr lang="en-US" dirty="0"/>
          </a:p>
          <a:p>
            <a:pPr marL="0" lvl="0" indent="0">
              <a:buFontTx/>
              <a:buNone/>
            </a:pPr>
            <a:r>
              <a:rPr lang="en-US" dirty="0"/>
              <a:t>Message</a:t>
            </a:r>
          </a:p>
          <a:p>
            <a:pPr marL="171450" lvl="0" indent="-171450">
              <a:buFontTx/>
              <a:buChar char="-"/>
            </a:pPr>
            <a:r>
              <a:rPr lang="en-US" dirty="0"/>
              <a:t>Raw data produced by a sender</a:t>
            </a:r>
          </a:p>
          <a:p>
            <a:pPr marL="171450" lvl="0" indent="-171450">
              <a:buFontTx/>
              <a:buChar char="-"/>
            </a:pPr>
            <a:r>
              <a:rPr lang="en-US" dirty="0"/>
              <a:t>Expectations in form of a contract</a:t>
            </a:r>
          </a:p>
          <a:p>
            <a:pPr marL="0" indent="0">
              <a:buFontTx/>
              <a:buNone/>
            </a:pPr>
            <a:endParaRPr lang="en-US" dirty="0"/>
          </a:p>
          <a:p>
            <a:pPr marL="0" indent="0">
              <a:buFontTx/>
              <a:buNone/>
            </a:pPr>
            <a:r>
              <a:rPr lang="en-US" dirty="0"/>
              <a:t>Event Grid</a:t>
            </a:r>
          </a:p>
          <a:p>
            <a:pPr marL="171450" indent="-171450">
              <a:buFontTx/>
              <a:buChar char="-"/>
            </a:pPr>
            <a:r>
              <a:rPr lang="en-US" dirty="0" err="1"/>
              <a:t>Eventing</a:t>
            </a:r>
            <a:r>
              <a:rPr lang="en-US" dirty="0"/>
              <a:t> backplane that enables event-driven reactive programming</a:t>
            </a:r>
          </a:p>
          <a:p>
            <a:pPr marL="171450" indent="-171450">
              <a:buFontTx/>
              <a:buChar char="-"/>
            </a:pPr>
            <a:r>
              <a:rPr lang="en-US" dirty="0"/>
              <a:t>Event consumption of Azure and Non-azure resources</a:t>
            </a:r>
          </a:p>
          <a:p>
            <a:pPr marL="171450" indent="-171450">
              <a:buFontTx/>
              <a:buChar char="-"/>
            </a:pPr>
            <a:r>
              <a:rPr lang="en-GB" sz="1200" b="0" i="0" kern="1200" dirty="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dirty="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dirty="0">
                <a:solidFill>
                  <a:schemeClr val="tx1"/>
                </a:solidFill>
                <a:effectLst/>
                <a:latin typeface="+mn-lt"/>
                <a:ea typeface="+mn-ea"/>
                <a:cs typeface="+mn-cs"/>
              </a:rPr>
              <a:t>Reactive programming, events are discrete facts</a:t>
            </a:r>
          </a:p>
          <a:p>
            <a:pPr marL="171450" indent="-171450">
              <a:buFontTx/>
              <a:buChar char="-"/>
            </a:pPr>
            <a:endParaRPr lang="en-GB" sz="1200" b="0" i="0" kern="1200" dirty="0">
              <a:solidFill>
                <a:schemeClr val="tx1"/>
              </a:solidFill>
              <a:effectLst/>
              <a:latin typeface="+mn-lt"/>
              <a:ea typeface="+mn-ea"/>
              <a:cs typeface="+mn-cs"/>
            </a:endParaRPr>
          </a:p>
          <a:p>
            <a:pPr marL="0" indent="0">
              <a:buFontTx/>
              <a:buNone/>
            </a:pPr>
            <a:r>
              <a:rPr lang="en-GB" sz="1200" b="0" i="0" kern="1200" dirty="0">
                <a:solidFill>
                  <a:schemeClr val="tx1"/>
                </a:solidFill>
                <a:effectLst/>
                <a:latin typeface="+mn-lt"/>
                <a:ea typeface="+mn-ea"/>
                <a:cs typeface="+mn-cs"/>
              </a:rPr>
              <a:t>Event Hubs</a:t>
            </a:r>
          </a:p>
          <a:p>
            <a:pPr marL="171450" indent="-171450">
              <a:buFontTx/>
              <a:buChar char="-"/>
            </a:pPr>
            <a:r>
              <a:rPr lang="en-GB" sz="1200" b="0" i="0" kern="1200" dirty="0">
                <a:solidFill>
                  <a:schemeClr val="tx1"/>
                </a:solidFill>
                <a:effectLst/>
                <a:latin typeface="+mn-lt"/>
                <a:ea typeface="+mn-ea"/>
                <a:cs typeface="+mn-cs"/>
              </a:rPr>
              <a:t>Azure Event Hubs is a big data pipeline</a:t>
            </a:r>
          </a:p>
          <a:p>
            <a:pPr marL="171450" indent="-171450">
              <a:buFontTx/>
              <a:buChar char="-"/>
            </a:pPr>
            <a:r>
              <a:rPr lang="en-GB" sz="1200" b="0" i="0" kern="1200" dirty="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Events are streamed in order</a:t>
            </a:r>
          </a:p>
          <a:p>
            <a:pPr marL="171450" indent="-171450">
              <a:buFontTx/>
              <a:buChar char="-"/>
            </a:pPr>
            <a:endParaRPr lang="en-US" dirty="0"/>
          </a:p>
          <a:p>
            <a:r>
              <a:rPr lang="en-US" dirty="0"/>
              <a:t>Azure Storage Queues</a:t>
            </a:r>
          </a:p>
          <a:p>
            <a:pPr marL="171450" indent="-171450">
              <a:buFontTx/>
              <a:buChar char="-"/>
            </a:pPr>
            <a:r>
              <a:rPr lang="en-US" dirty="0"/>
              <a:t>Introduced first, backed by Azure Storage</a:t>
            </a:r>
          </a:p>
          <a:p>
            <a:pPr marL="171450" indent="-171450">
              <a:buFontTx/>
              <a:buChar char="-"/>
            </a:pPr>
            <a:r>
              <a:rPr lang="en-US" dirty="0"/>
              <a:t>Allows to store large volumes of messages</a:t>
            </a:r>
          </a:p>
          <a:p>
            <a:pPr marL="171450" indent="-171450">
              <a:buFontTx/>
              <a:buChar char="-"/>
            </a:pPr>
            <a:r>
              <a:rPr lang="en-US" dirty="0"/>
              <a:t>Lightweight messages, simple durable task queues</a:t>
            </a:r>
          </a:p>
          <a:p>
            <a:pPr marL="171450" indent="-171450">
              <a:buFontTx/>
              <a:buChar char="-"/>
            </a:pPr>
            <a:r>
              <a:rPr lang="en-US" dirty="0"/>
              <a:t>64 KB messages</a:t>
            </a:r>
          </a:p>
          <a:p>
            <a:pPr marL="171450" indent="-171450">
              <a:buFontTx/>
              <a:buChar char="-"/>
            </a:pPr>
            <a:endParaRPr lang="en-US" dirty="0"/>
          </a:p>
          <a:p>
            <a:pPr marL="0" indent="0">
              <a:buFontTx/>
              <a:buNone/>
            </a:pPr>
            <a:r>
              <a:rPr lang="en-US" dirty="0"/>
              <a:t>Azure Service Bus</a:t>
            </a:r>
          </a:p>
          <a:p>
            <a:pPr marL="171450" indent="-171450">
              <a:buFontTx/>
              <a:buChar char="-"/>
            </a:pPr>
            <a:r>
              <a:rPr lang="en-US" dirty="0"/>
              <a:t>Traditional enterprise applications that require rich messaging semantics</a:t>
            </a:r>
          </a:p>
          <a:p>
            <a:pPr marL="171450" indent="-171450">
              <a:buFontTx/>
              <a:buChar char="-"/>
            </a:pPr>
            <a:r>
              <a:rPr lang="en-US" dirty="0"/>
              <a:t>Reliable state transition management for business processes</a:t>
            </a:r>
          </a:p>
          <a:p>
            <a:pPr marL="171450" indent="-171450">
              <a:buFontTx/>
              <a:buChar char="-"/>
            </a:pPr>
            <a:r>
              <a:rPr lang="en-US" dirty="0"/>
              <a:t>Enables hybrid cloud solutions</a:t>
            </a:r>
          </a:p>
          <a:p>
            <a:pPr marL="171450" indent="-171450">
              <a:buFontTx/>
              <a:buChar char="-"/>
            </a:pPr>
            <a:r>
              <a:rPr lang="en-US" dirty="0"/>
              <a:t>Receive messages without polling</a:t>
            </a:r>
          </a:p>
          <a:p>
            <a:pPr marL="171450" indent="-171450">
              <a:buFontTx/>
              <a:buChar char="-"/>
            </a:pPr>
            <a:r>
              <a:rPr lang="en-US" dirty="0"/>
              <a:t>Richer application semantics like</a:t>
            </a:r>
          </a:p>
          <a:p>
            <a:pPr marL="628650" lvl="1" indent="-171450">
              <a:buFontTx/>
              <a:buChar char="-"/>
            </a:pPr>
            <a:r>
              <a:rPr lang="en-US" dirty="0"/>
              <a:t>FIFO</a:t>
            </a:r>
          </a:p>
          <a:p>
            <a:pPr marL="628650" lvl="1" indent="-171450">
              <a:buFontTx/>
              <a:buChar char="-"/>
            </a:pPr>
            <a:r>
              <a:rPr lang="en-US" dirty="0"/>
              <a:t>Deduplication</a:t>
            </a:r>
          </a:p>
          <a:p>
            <a:pPr marL="628650" lvl="1" indent="-171450">
              <a:buFontTx/>
              <a:buChar char="-"/>
            </a:pPr>
            <a:r>
              <a:rPr lang="en-US" dirty="0"/>
              <a:t>Transactional behavior and atomicity</a:t>
            </a:r>
          </a:p>
          <a:p>
            <a:pPr marL="171450" lvl="0" indent="-171450">
              <a:buFontTx/>
              <a:buChar char="-"/>
            </a:pPr>
            <a:r>
              <a:rPr lang="en-US" dirty="0"/>
              <a:t>Compliance with AMQP</a:t>
            </a:r>
          </a:p>
          <a:p>
            <a:pPr marL="171450" lvl="0" indent="-171450">
              <a:buFontTx/>
              <a:buChar char="-"/>
            </a:pPr>
            <a:r>
              <a:rPr lang="en-US" dirty="0"/>
              <a:t>Richer semantics like queues, topics and subscriptions, batching on send</a:t>
            </a:r>
          </a:p>
          <a:p>
            <a:pPr marL="171450" lvl="0" indent="-171450">
              <a:buFontTx/>
              <a:buChar char="-"/>
            </a:pPr>
            <a:r>
              <a:rPr lang="en-GB" sz="1200" b="0" i="0" kern="1200" dirty="0">
                <a:solidFill>
                  <a:schemeClr val="tx1"/>
                </a:solidFill>
                <a:effectLst/>
                <a:latin typeface="+mn-lt"/>
                <a:ea typeface="+mn-ea"/>
                <a:cs typeface="+mn-cs"/>
              </a:rPr>
              <a:t>communication backbone for many sophisticated cloud solutions</a:t>
            </a:r>
            <a:endParaRPr lang="en-US" dirty="0"/>
          </a:p>
        </p:txBody>
      </p:sp>
      <p:sp>
        <p:nvSpPr>
          <p:cNvPr id="4" name="Slide Number Placeholder 3"/>
          <p:cNvSpPr>
            <a:spLocks noGrp="1"/>
          </p:cNvSpPr>
          <p:nvPr>
            <p:ph type="sldNum" sz="quarter" idx="5"/>
          </p:nvPr>
        </p:nvSpPr>
        <p:spPr/>
        <p:txBody>
          <a:bodyPr/>
          <a:lstStyle/>
          <a:p>
            <a:fld id="{ACC9E661-24E1-4425-B1EA-44CE1B07358D}" type="slidenum">
              <a:rPr lang="en-CA" smtClean="0"/>
              <a:t>4</a:t>
            </a:fld>
            <a:endParaRPr lang="en-CA"/>
          </a:p>
        </p:txBody>
      </p:sp>
    </p:spTree>
    <p:extLst>
      <p:ext uri="{BB962C8B-B14F-4D97-AF65-F5344CB8AC3E}">
        <p14:creationId xmlns:p14="http://schemas.microsoft.com/office/powerpoint/2010/main" val="32271437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.NET client plugins</a:t>
            </a:r>
          </a:p>
          <a:p>
            <a:r>
              <a:rPr lang="en-CA" dirty="0"/>
              <a:t>https://github.com/Azure/azure-sdk-for-net/blob/main/sdk/servicebus/Azure.Messaging.ServiceBus/MigrationGuide.md#plugins</a:t>
            </a:r>
          </a:p>
        </p:txBody>
      </p:sp>
      <p:sp>
        <p:nvSpPr>
          <p:cNvPr id="4" name="Slide Number Placeholder 3"/>
          <p:cNvSpPr>
            <a:spLocks noGrp="1"/>
          </p:cNvSpPr>
          <p:nvPr>
            <p:ph type="sldNum" sz="quarter" idx="5"/>
          </p:nvPr>
        </p:nvSpPr>
        <p:spPr/>
        <p:txBody>
          <a:bodyPr/>
          <a:lstStyle/>
          <a:p>
            <a:fld id="{ACC9E661-24E1-4425-B1EA-44CE1B07358D}" type="slidenum">
              <a:rPr lang="en-CA" smtClean="0"/>
              <a:t>95</a:t>
            </a:fld>
            <a:endParaRPr lang="en-CA"/>
          </a:p>
        </p:txBody>
      </p:sp>
    </p:spTree>
    <p:extLst>
      <p:ext uri="{BB962C8B-B14F-4D97-AF65-F5344CB8AC3E}">
        <p14:creationId xmlns:p14="http://schemas.microsoft.com/office/powerpoint/2010/main" val="5431241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96</a:t>
            </a:fld>
            <a:endParaRPr lang="en-CA"/>
          </a:p>
        </p:txBody>
      </p:sp>
    </p:spTree>
    <p:extLst>
      <p:ext uri="{BB962C8B-B14F-4D97-AF65-F5344CB8AC3E}">
        <p14:creationId xmlns:p14="http://schemas.microsoft.com/office/powerpoint/2010/main" val="42714990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97</a:t>
            </a:fld>
            <a:endParaRPr lang="en-CA"/>
          </a:p>
        </p:txBody>
      </p:sp>
    </p:spTree>
    <p:extLst>
      <p:ext uri="{BB962C8B-B14F-4D97-AF65-F5344CB8AC3E}">
        <p14:creationId xmlns:p14="http://schemas.microsoft.com/office/powerpoint/2010/main" val="2380993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99</a:t>
            </a:fld>
            <a:endParaRPr lang="en-CA"/>
          </a:p>
        </p:txBody>
      </p:sp>
    </p:spTree>
    <p:extLst>
      <p:ext uri="{BB962C8B-B14F-4D97-AF65-F5344CB8AC3E}">
        <p14:creationId xmlns:p14="http://schemas.microsoft.com/office/powerpoint/2010/main" val="2033428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101</a:t>
            </a:fld>
            <a:endParaRPr lang="en-CA"/>
          </a:p>
        </p:txBody>
      </p:sp>
    </p:spTree>
    <p:extLst>
      <p:ext uri="{BB962C8B-B14F-4D97-AF65-F5344CB8AC3E}">
        <p14:creationId xmlns:p14="http://schemas.microsoft.com/office/powerpoint/2010/main" val="38882704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102</a:t>
            </a:fld>
            <a:endParaRPr lang="en-CA"/>
          </a:p>
        </p:txBody>
      </p:sp>
    </p:spTree>
    <p:extLst>
      <p:ext uri="{BB962C8B-B14F-4D97-AF65-F5344CB8AC3E}">
        <p14:creationId xmlns:p14="http://schemas.microsoft.com/office/powerpoint/2010/main" val="18830553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104</a:t>
            </a:fld>
            <a:endParaRPr lang="en-CA"/>
          </a:p>
        </p:txBody>
      </p:sp>
    </p:spTree>
    <p:extLst>
      <p:ext uri="{BB962C8B-B14F-4D97-AF65-F5344CB8AC3E}">
        <p14:creationId xmlns:p14="http://schemas.microsoft.com/office/powerpoint/2010/main" val="14727557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105</a:t>
            </a:fld>
            <a:endParaRPr lang="en-CA"/>
          </a:p>
        </p:txBody>
      </p:sp>
    </p:spTree>
    <p:extLst>
      <p:ext uri="{BB962C8B-B14F-4D97-AF65-F5344CB8AC3E}">
        <p14:creationId xmlns:p14="http://schemas.microsoft.com/office/powerpoint/2010/main" val="38241487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106</a:t>
            </a:fld>
            <a:endParaRPr lang="en-CA"/>
          </a:p>
        </p:txBody>
      </p:sp>
    </p:spTree>
    <p:extLst>
      <p:ext uri="{BB962C8B-B14F-4D97-AF65-F5344CB8AC3E}">
        <p14:creationId xmlns:p14="http://schemas.microsoft.com/office/powerpoint/2010/main" val="35501062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107</a:t>
            </a:fld>
            <a:endParaRPr lang="en-CA"/>
          </a:p>
        </p:txBody>
      </p:sp>
    </p:spTree>
    <p:extLst>
      <p:ext uri="{BB962C8B-B14F-4D97-AF65-F5344CB8AC3E}">
        <p14:creationId xmlns:p14="http://schemas.microsoft.com/office/powerpoint/2010/main" val="2663645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$10 USD flat fee with 13 million free operations</a:t>
            </a:r>
          </a:p>
          <a:p>
            <a:pPr marL="171450" indent="-171450">
              <a:buFontTx/>
              <a:buChar char="-"/>
            </a:pPr>
            <a:r>
              <a:rPr lang="en-US" dirty="0"/>
              <a:t>Queues and Topics default 1 GB size (max 5 GB), with partitioning this can go to 80 GB with 16 partitions</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1024 KB messages</a:t>
            </a:r>
          </a:p>
          <a:p>
            <a:pPr marL="171450" indent="-171450">
              <a:buFontTx/>
              <a:buChar char="-"/>
            </a:pPr>
            <a:r>
              <a:rPr lang="en-US" dirty="0"/>
              <a:t>Message operations unlimited</a:t>
            </a:r>
          </a:p>
          <a:p>
            <a:pPr marL="171450" indent="-171450">
              <a:buFontTx/>
              <a:buChar char="-"/>
            </a:pPr>
            <a:r>
              <a:rPr lang="en-US" dirty="0"/>
              <a:t>$677 USD per month</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p:txBody>
      </p:sp>
      <p:sp>
        <p:nvSpPr>
          <p:cNvPr id="4" name="Slide Number Placeholder 3"/>
          <p:cNvSpPr>
            <a:spLocks noGrp="1"/>
          </p:cNvSpPr>
          <p:nvPr>
            <p:ph type="sldNum" sz="quarter" idx="5"/>
          </p:nvPr>
        </p:nvSpPr>
        <p:spPr/>
        <p:txBody>
          <a:bodyPr/>
          <a:lstStyle/>
          <a:p>
            <a:fld id="{ACC9E661-24E1-4425-B1EA-44CE1B07358D}" type="slidenum">
              <a:rPr lang="en-CA" smtClean="0"/>
              <a:t>5</a:t>
            </a:fld>
            <a:endParaRPr lang="en-CA"/>
          </a:p>
        </p:txBody>
      </p:sp>
    </p:spTree>
    <p:extLst>
      <p:ext uri="{BB962C8B-B14F-4D97-AF65-F5344CB8AC3E}">
        <p14:creationId xmlns:p14="http://schemas.microsoft.com/office/powerpoint/2010/main" val="13754272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108</a:t>
            </a:fld>
            <a:endParaRPr lang="en-CA"/>
          </a:p>
        </p:txBody>
      </p:sp>
    </p:spTree>
    <p:extLst>
      <p:ext uri="{BB962C8B-B14F-4D97-AF65-F5344CB8AC3E}">
        <p14:creationId xmlns:p14="http://schemas.microsoft.com/office/powerpoint/2010/main" val="16287936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$10 USD flat fee with 13 million free operations</a:t>
            </a:r>
          </a:p>
          <a:p>
            <a:pPr marL="171450" indent="-171450">
              <a:buFontTx/>
              <a:buChar char="-"/>
            </a:pPr>
            <a:r>
              <a:rPr lang="en-US" dirty="0"/>
              <a:t>Queues and Topics default 1 GB size (max 5 GB), with partitioning this can go to 80 GB with 16 partitions</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100 KB messages</a:t>
            </a:r>
          </a:p>
          <a:p>
            <a:pPr marL="171450" indent="-171450">
              <a:buFontTx/>
              <a:buChar char="-"/>
            </a:pPr>
            <a:r>
              <a:rPr lang="en-US" dirty="0"/>
              <a:t>Message operations unlimited</a:t>
            </a:r>
          </a:p>
          <a:p>
            <a:pPr marL="171450" indent="-171450">
              <a:buFontTx/>
              <a:buChar char="-"/>
            </a:pPr>
            <a:r>
              <a:rPr lang="en-US" dirty="0"/>
              <a:t>$677 USD per month</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109</a:t>
            </a:fld>
            <a:endParaRPr lang="en-CA"/>
          </a:p>
        </p:txBody>
      </p:sp>
    </p:spTree>
    <p:extLst>
      <p:ext uri="{BB962C8B-B14F-4D97-AF65-F5344CB8AC3E}">
        <p14:creationId xmlns:p14="http://schemas.microsoft.com/office/powerpoint/2010/main" val="32607816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SBExplorer</a:t>
            </a:r>
          </a:p>
          <a:p>
            <a:r>
              <a:rPr lang="en-CA"/>
              <a:t>Serverless360 –management, monitoring, and troubleshooting</a:t>
            </a:r>
          </a:p>
          <a:p>
            <a:r>
              <a:rPr lang="en-CA"/>
              <a:t>Queue Explorer</a:t>
            </a:r>
          </a:p>
          <a:p>
            <a:r>
              <a:rPr lang="en-CA"/>
              <a:t>VS Code plugin</a:t>
            </a:r>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111</a:t>
            </a:fld>
            <a:endParaRPr lang="en-CA"/>
          </a:p>
        </p:txBody>
      </p:sp>
    </p:spTree>
    <p:extLst>
      <p:ext uri="{BB962C8B-B14F-4D97-AF65-F5344CB8AC3E}">
        <p14:creationId xmlns:p14="http://schemas.microsoft.com/office/powerpoint/2010/main" val="21092847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hlinkClick r:id="rId3"/>
              </a:rPr>
              <a:t>https://github.com/SeanFeldman/AzureServiceBus.DeepDive</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113</a:t>
            </a:fld>
            <a:endParaRPr lang="en-CA"/>
          </a:p>
        </p:txBody>
      </p:sp>
    </p:spTree>
    <p:extLst>
      <p:ext uri="{BB962C8B-B14F-4D97-AF65-F5344CB8AC3E}">
        <p14:creationId xmlns:p14="http://schemas.microsoft.com/office/powerpoint/2010/main" val="41278903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ProgressBar</a:t>
            </a:r>
            <a:r>
              <a:rPr lang="en-CA"/>
              <a:t>: https://www.howtogeek.com/709523/how-to-create-a-progress-bar-in-microsoft-powerpoint/</a:t>
            </a:r>
          </a:p>
        </p:txBody>
      </p:sp>
      <p:sp>
        <p:nvSpPr>
          <p:cNvPr id="4" name="Slide Number Placeholder 3"/>
          <p:cNvSpPr>
            <a:spLocks noGrp="1"/>
          </p:cNvSpPr>
          <p:nvPr>
            <p:ph type="sldNum" sz="quarter" idx="5"/>
          </p:nvPr>
        </p:nvSpPr>
        <p:spPr/>
        <p:txBody>
          <a:bodyPr/>
          <a:lstStyle/>
          <a:p>
            <a:fld id="{ACC9E661-24E1-4425-B1EA-44CE1B07358D}" type="slidenum">
              <a:rPr lang="en-CA" smtClean="0"/>
              <a:t>114</a:t>
            </a:fld>
            <a:endParaRPr lang="en-CA"/>
          </a:p>
        </p:txBody>
      </p:sp>
    </p:spTree>
    <p:extLst>
      <p:ext uri="{BB962C8B-B14F-4D97-AF65-F5344CB8AC3E}">
        <p14:creationId xmlns:p14="http://schemas.microsoft.com/office/powerpoint/2010/main" val="121806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6</a:t>
            </a:fld>
            <a:endParaRPr lang="en-CA"/>
          </a:p>
        </p:txBody>
      </p:sp>
    </p:spTree>
    <p:extLst>
      <p:ext uri="{BB962C8B-B14F-4D97-AF65-F5344CB8AC3E}">
        <p14:creationId xmlns:p14="http://schemas.microsoft.com/office/powerpoint/2010/main" val="3893295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Track 2 SDK (actually #3)</a:t>
            </a:r>
          </a:p>
        </p:txBody>
      </p:sp>
      <p:sp>
        <p:nvSpPr>
          <p:cNvPr id="4" name="Slide Number Placeholder 3"/>
          <p:cNvSpPr>
            <a:spLocks noGrp="1"/>
          </p:cNvSpPr>
          <p:nvPr>
            <p:ph type="sldNum" sz="quarter" idx="10"/>
          </p:nvPr>
        </p:nvSpPr>
        <p:spPr/>
        <p:txBody>
          <a:bodyPr/>
          <a:lstStyle/>
          <a:p>
            <a:fld id="{8DF7B682-A23C-4AC9-A63F-72C4BE33EF59}" type="slidenum">
              <a:rPr lang="en-CA" smtClean="0"/>
              <a:t>8</a:t>
            </a:fld>
            <a:endParaRPr lang="en-CA"/>
          </a:p>
        </p:txBody>
      </p:sp>
    </p:spTree>
    <p:extLst>
      <p:ext uri="{BB962C8B-B14F-4D97-AF65-F5344CB8AC3E}">
        <p14:creationId xmlns:p14="http://schemas.microsoft.com/office/powerpoint/2010/main" val="138247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9</a:t>
            </a:fld>
            <a:endParaRPr lang="en-CA"/>
          </a:p>
        </p:txBody>
      </p:sp>
    </p:spTree>
    <p:extLst>
      <p:ext uri="{BB962C8B-B14F-4D97-AF65-F5344CB8AC3E}">
        <p14:creationId xmlns:p14="http://schemas.microsoft.com/office/powerpoint/2010/main" val="3009925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10</a:t>
            </a:fld>
            <a:endParaRPr lang="en-CA"/>
          </a:p>
        </p:txBody>
      </p:sp>
    </p:spTree>
    <p:extLst>
      <p:ext uri="{BB962C8B-B14F-4D97-AF65-F5344CB8AC3E}">
        <p14:creationId xmlns:p14="http://schemas.microsoft.com/office/powerpoint/2010/main" val="292963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0EA-9161-4958-88B4-207288E2AD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A8F567E-1FB4-4157-9470-89F4686C03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C464D40-D0A7-4A9C-9106-47964A556051}"/>
              </a:ext>
            </a:extLst>
          </p:cNvPr>
          <p:cNvSpPr>
            <a:spLocks noGrp="1"/>
          </p:cNvSpPr>
          <p:nvPr>
            <p:ph type="dt" sz="half" idx="10"/>
          </p:nvPr>
        </p:nvSpPr>
        <p:spPr/>
        <p:txBody>
          <a:bodyPr/>
          <a:lstStyle/>
          <a:p>
            <a:fld id="{0A7A6C0F-6B02-469D-9729-D3DA282050A0}" type="datetimeFigureOut">
              <a:rPr lang="en-CA" smtClean="0"/>
              <a:t>2024-03-16</a:t>
            </a:fld>
            <a:endParaRPr lang="en-CA"/>
          </a:p>
        </p:txBody>
      </p:sp>
      <p:sp>
        <p:nvSpPr>
          <p:cNvPr id="5" name="Footer Placeholder 4">
            <a:extLst>
              <a:ext uri="{FF2B5EF4-FFF2-40B4-BE49-F238E27FC236}">
                <a16:creationId xmlns:a16="http://schemas.microsoft.com/office/drawing/2014/main" id="{F9F8B5B1-B0D7-4944-9903-7C8A81107B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A383757-F644-4A74-9949-8B0905AA69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174037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4284-4DAC-41D6-A6FF-013B360AEBD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F01300C-64ED-4F93-B0D6-EB34E18174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6F6A05-A7A2-4B62-8FCE-8C6C4ACED263}"/>
              </a:ext>
            </a:extLst>
          </p:cNvPr>
          <p:cNvSpPr>
            <a:spLocks noGrp="1"/>
          </p:cNvSpPr>
          <p:nvPr>
            <p:ph type="dt" sz="half" idx="10"/>
          </p:nvPr>
        </p:nvSpPr>
        <p:spPr/>
        <p:txBody>
          <a:bodyPr/>
          <a:lstStyle/>
          <a:p>
            <a:fld id="{0A7A6C0F-6B02-469D-9729-D3DA282050A0}" type="datetimeFigureOut">
              <a:rPr lang="en-CA" smtClean="0"/>
              <a:t>2024-03-16</a:t>
            </a:fld>
            <a:endParaRPr lang="en-CA"/>
          </a:p>
        </p:txBody>
      </p:sp>
      <p:sp>
        <p:nvSpPr>
          <p:cNvPr id="5" name="Footer Placeholder 4">
            <a:extLst>
              <a:ext uri="{FF2B5EF4-FFF2-40B4-BE49-F238E27FC236}">
                <a16:creationId xmlns:a16="http://schemas.microsoft.com/office/drawing/2014/main" id="{0BFB7017-A4F2-4FF7-B392-79985E84F5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83B9651-7439-48BC-9C2D-6027D91DE184}"/>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5443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17A5-4CF0-4762-941D-51615E231229}"/>
              </a:ext>
            </a:extLst>
          </p:cNvPr>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8D316EB-F618-4211-AC17-890A9573F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6B9FEA-FDFB-47C0-92F5-E108B4105130}"/>
              </a:ext>
            </a:extLst>
          </p:cNvPr>
          <p:cNvSpPr>
            <a:spLocks noGrp="1"/>
          </p:cNvSpPr>
          <p:nvPr>
            <p:ph type="dt" sz="half" idx="10"/>
          </p:nvPr>
        </p:nvSpPr>
        <p:spPr/>
        <p:txBody>
          <a:bodyPr/>
          <a:lstStyle/>
          <a:p>
            <a:fld id="{0A7A6C0F-6B02-469D-9729-D3DA282050A0}" type="datetimeFigureOut">
              <a:rPr lang="en-CA" smtClean="0"/>
              <a:t>2024-03-16</a:t>
            </a:fld>
            <a:endParaRPr lang="en-CA"/>
          </a:p>
        </p:txBody>
      </p:sp>
      <p:sp>
        <p:nvSpPr>
          <p:cNvPr id="5" name="Footer Placeholder 4">
            <a:extLst>
              <a:ext uri="{FF2B5EF4-FFF2-40B4-BE49-F238E27FC236}">
                <a16:creationId xmlns:a16="http://schemas.microsoft.com/office/drawing/2014/main" id="{299CBAAB-72F8-49B9-B7DC-F3FDB6E5176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94FA5E-E364-4B44-B06D-6F6FC7A22F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42563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5A76-FC01-4FEA-B890-D28D7DA96705}"/>
              </a:ext>
            </a:extLst>
          </p:cNvPr>
          <p:cNvSpPr>
            <a:spLocks noGrp="1"/>
          </p:cNvSpPr>
          <p:nvPr>
            <p:ph type="title"/>
          </p:nvPr>
        </p:nvSpPr>
        <p:spPr/>
        <p:txBody>
          <a:bodyPr/>
          <a:lstStyle>
            <a:lvl1pPr>
              <a:defRPr b="1"/>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FB43F31-960F-41F3-A2AC-BA6ECE8F6D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77EE083-885B-4BA8-A16E-1153B39F50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0EEB91C-1F9F-40D9-BF1B-E49DA7B59937}"/>
              </a:ext>
            </a:extLst>
          </p:cNvPr>
          <p:cNvSpPr>
            <a:spLocks noGrp="1"/>
          </p:cNvSpPr>
          <p:nvPr>
            <p:ph type="dt" sz="half" idx="10"/>
          </p:nvPr>
        </p:nvSpPr>
        <p:spPr/>
        <p:txBody>
          <a:bodyPr/>
          <a:lstStyle/>
          <a:p>
            <a:fld id="{0A7A6C0F-6B02-469D-9729-D3DA282050A0}" type="datetimeFigureOut">
              <a:rPr lang="en-CA" smtClean="0"/>
              <a:t>2024-03-16</a:t>
            </a:fld>
            <a:endParaRPr lang="en-CA"/>
          </a:p>
        </p:txBody>
      </p:sp>
      <p:sp>
        <p:nvSpPr>
          <p:cNvPr id="6" name="Footer Placeholder 5">
            <a:extLst>
              <a:ext uri="{FF2B5EF4-FFF2-40B4-BE49-F238E27FC236}">
                <a16:creationId xmlns:a16="http://schemas.microsoft.com/office/drawing/2014/main" id="{D5F1719B-0E0E-43DE-BAF0-89F79DF59EF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6CB8993-987E-42CA-8D1E-05D93F4D74E2}"/>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973509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6183-8457-4BCD-90FB-746E7D276BE9}"/>
              </a:ext>
            </a:extLst>
          </p:cNvPr>
          <p:cNvSpPr>
            <a:spLocks noGrp="1"/>
          </p:cNvSpPr>
          <p:nvPr>
            <p:ph type="title"/>
          </p:nvPr>
        </p:nvSpPr>
        <p:spPr>
          <a:xfrm>
            <a:off x="839788" y="365125"/>
            <a:ext cx="10515600" cy="1325563"/>
          </a:xfrm>
        </p:spPr>
        <p:txBody>
          <a:bodyPr/>
          <a:lstStyle>
            <a:lvl1pPr>
              <a:defRPr b="1"/>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B6CB75E-0DDE-4D11-A0E9-23B7D9071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67DE36-BE40-4C2B-BCEF-E3D20DE6C5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613C75A-402B-430B-812B-FADED0A715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73F79F-7406-4A87-9494-67ECE724ED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1918CAD-A503-4A45-A9FB-597BC95324D6}"/>
              </a:ext>
            </a:extLst>
          </p:cNvPr>
          <p:cNvSpPr>
            <a:spLocks noGrp="1"/>
          </p:cNvSpPr>
          <p:nvPr>
            <p:ph type="dt" sz="half" idx="10"/>
          </p:nvPr>
        </p:nvSpPr>
        <p:spPr/>
        <p:txBody>
          <a:bodyPr/>
          <a:lstStyle/>
          <a:p>
            <a:fld id="{0A7A6C0F-6B02-469D-9729-D3DA282050A0}" type="datetimeFigureOut">
              <a:rPr lang="en-CA" smtClean="0"/>
              <a:t>2024-03-16</a:t>
            </a:fld>
            <a:endParaRPr lang="en-CA"/>
          </a:p>
        </p:txBody>
      </p:sp>
      <p:sp>
        <p:nvSpPr>
          <p:cNvPr id="8" name="Footer Placeholder 7">
            <a:extLst>
              <a:ext uri="{FF2B5EF4-FFF2-40B4-BE49-F238E27FC236}">
                <a16:creationId xmlns:a16="http://schemas.microsoft.com/office/drawing/2014/main" id="{7264EF8C-CAAD-4182-B3DB-C4E9E4044C6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2474BF9-F476-4FE0-B09C-6AD93F42F25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171566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EF45-9837-43B5-B318-A44B958D73E6}"/>
              </a:ext>
            </a:extLst>
          </p:cNvPr>
          <p:cNvSpPr>
            <a:spLocks noGrp="1"/>
          </p:cNvSpPr>
          <p:nvPr>
            <p:ph type="title"/>
          </p:nvPr>
        </p:nvSpPr>
        <p:spPr/>
        <p:txBody>
          <a:bodyPr/>
          <a:lstStyle>
            <a:lvl1pPr>
              <a:defRPr b="1"/>
            </a:lvl1pPr>
          </a:lstStyle>
          <a:p>
            <a:r>
              <a:rPr lang="en-US"/>
              <a:t>Click to edit Master title style</a:t>
            </a:r>
            <a:endParaRPr lang="en-CA"/>
          </a:p>
        </p:txBody>
      </p:sp>
      <p:sp>
        <p:nvSpPr>
          <p:cNvPr id="3" name="Date Placeholder 2">
            <a:extLst>
              <a:ext uri="{FF2B5EF4-FFF2-40B4-BE49-F238E27FC236}">
                <a16:creationId xmlns:a16="http://schemas.microsoft.com/office/drawing/2014/main" id="{F6ED8954-CF87-40D5-8624-F73684257CB0}"/>
              </a:ext>
            </a:extLst>
          </p:cNvPr>
          <p:cNvSpPr>
            <a:spLocks noGrp="1"/>
          </p:cNvSpPr>
          <p:nvPr>
            <p:ph type="dt" sz="half" idx="10"/>
          </p:nvPr>
        </p:nvSpPr>
        <p:spPr/>
        <p:txBody>
          <a:bodyPr/>
          <a:lstStyle/>
          <a:p>
            <a:fld id="{0A7A6C0F-6B02-469D-9729-D3DA282050A0}" type="datetimeFigureOut">
              <a:rPr lang="en-CA" smtClean="0"/>
              <a:t>2024-03-16</a:t>
            </a:fld>
            <a:endParaRPr lang="en-CA"/>
          </a:p>
        </p:txBody>
      </p:sp>
      <p:sp>
        <p:nvSpPr>
          <p:cNvPr id="4" name="Footer Placeholder 3">
            <a:extLst>
              <a:ext uri="{FF2B5EF4-FFF2-40B4-BE49-F238E27FC236}">
                <a16:creationId xmlns:a16="http://schemas.microsoft.com/office/drawing/2014/main" id="{487325EF-4E68-43BD-947D-B34533C3A5E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AB5E785-FE22-4702-B768-4C1893D27050}"/>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887050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DAEB4F-305D-4D5A-8090-CE4FA796C997}"/>
              </a:ext>
            </a:extLst>
          </p:cNvPr>
          <p:cNvSpPr>
            <a:spLocks noGrp="1"/>
          </p:cNvSpPr>
          <p:nvPr>
            <p:ph type="dt" sz="half" idx="10"/>
          </p:nvPr>
        </p:nvSpPr>
        <p:spPr/>
        <p:txBody>
          <a:bodyPr/>
          <a:lstStyle/>
          <a:p>
            <a:fld id="{0A7A6C0F-6B02-469D-9729-D3DA282050A0}" type="datetimeFigureOut">
              <a:rPr lang="en-CA" smtClean="0"/>
              <a:t>2024-03-16</a:t>
            </a:fld>
            <a:endParaRPr lang="en-CA"/>
          </a:p>
        </p:txBody>
      </p:sp>
      <p:sp>
        <p:nvSpPr>
          <p:cNvPr id="3" name="Footer Placeholder 2">
            <a:extLst>
              <a:ext uri="{FF2B5EF4-FFF2-40B4-BE49-F238E27FC236}">
                <a16:creationId xmlns:a16="http://schemas.microsoft.com/office/drawing/2014/main" id="{01EE3008-2E97-446A-9BEE-8F72F0C7F60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46554EC-E5E2-4CAE-A146-48C959C7F78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3522723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0B5900-3417-47EB-97DF-9B81329918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97D63D8-E67B-4F3D-8576-A59A2FE13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AC8B1D8-805E-4530-A460-2CA22DA02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7A6C0F-6B02-469D-9729-D3DA282050A0}" type="datetimeFigureOut">
              <a:rPr lang="en-CA" smtClean="0"/>
              <a:t>2024-03-16</a:t>
            </a:fld>
            <a:endParaRPr lang="en-CA"/>
          </a:p>
        </p:txBody>
      </p:sp>
      <p:sp>
        <p:nvSpPr>
          <p:cNvPr id="5" name="Footer Placeholder 4">
            <a:extLst>
              <a:ext uri="{FF2B5EF4-FFF2-40B4-BE49-F238E27FC236}">
                <a16:creationId xmlns:a16="http://schemas.microsoft.com/office/drawing/2014/main" id="{20797406-105C-4C37-BA52-F3AC7D9B96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19C49C2-97ED-4AD4-B39C-F68FB75C27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FF2023-C0CD-4931-B826-CC640ED76DB2}" type="slidenum">
              <a:rPr lang="en-CA" smtClean="0"/>
              <a:t>‹#›</a:t>
            </a:fld>
            <a:endParaRPr lang="en-CA"/>
          </a:p>
        </p:txBody>
      </p:sp>
    </p:spTree>
    <p:extLst>
      <p:ext uri="{BB962C8B-B14F-4D97-AF65-F5344CB8AC3E}">
        <p14:creationId xmlns:p14="http://schemas.microsoft.com/office/powerpoint/2010/main" val="2043095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6.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0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103.xml.rels><?xml version="1.0" encoding="UTF-8" standalone="yes"?>
<Relationships xmlns="http://schemas.openxmlformats.org/package/2006/relationships"><Relationship Id="rId3" Type="http://schemas.openxmlformats.org/officeDocument/2006/relationships/hyperlink" Target="https://docs.microsoft.com/en-us/cli/azure/servicebus" TargetMode="External"/><Relationship Id="rId2" Type="http://schemas.openxmlformats.org/officeDocument/2006/relationships/image" Target="../media/image148.jpe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52.gif"/></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slideLayout" Target="../slideLayouts/slideLayout7.xml"/><Relationship Id="rId7" Type="http://schemas.openxmlformats.org/officeDocument/2006/relationships/image" Target="../media/image156.png"/><Relationship Id="rId2" Type="http://schemas.microsoft.com/office/2007/relationships/media" Target="../media/media25.mp4"/><Relationship Id="rId1" Type="http://schemas.openxmlformats.org/officeDocument/2006/relationships/video" Target="NULL" TargetMode="External"/><Relationship Id="rId6" Type="http://schemas.openxmlformats.org/officeDocument/2006/relationships/image" Target="../media/image155.jpeg"/><Relationship Id="rId5" Type="http://schemas.openxmlformats.org/officeDocument/2006/relationships/image" Target="../media/image154.png"/><Relationship Id="rId4" Type="http://schemas.openxmlformats.org/officeDocument/2006/relationships/notesSlide" Target="../notesSlides/notesSlide52.xml"/></Relationships>
</file>

<file path=ppt/slides/_rels/slide112.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hyperlink" Target="https://www.1001fonts.com/fake-receipt-font.html" TargetMode="Externa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 Id="rId9" Type="http://schemas.openxmlformats.org/officeDocument/2006/relationships/image" Target="../media/image164.png"/></Relationships>
</file>

<file path=ppt/slides/_rels/slide11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github.com/SeanFeldman/AzureServiceBus.SanAntonioUG2024"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67.jp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1.wdp"/><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61.png"/><Relationship Id="rId4"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emf"/><Relationship Id="rId7" Type="http://schemas.openxmlformats.org/officeDocument/2006/relationships/image" Target="../media/image77.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png"/><Relationship Id="rId9" Type="http://schemas.openxmlformats.org/officeDocument/2006/relationships/image" Target="../media/image7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89.png"/></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109.png"/></Relationships>
</file>

<file path=ppt/slides/_rels/slide7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114.png"/></Relationships>
</file>

<file path=ppt/slides/_rels/slide8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16.gif"/></Relationships>
</file>

<file path=ppt/slides/_rels/slide82.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1.mp4"/><Relationship Id="rId1" Type="http://schemas.microsoft.com/office/2007/relationships/media" Target="../media/media21.mp4"/><Relationship Id="rId4" Type="http://schemas.openxmlformats.org/officeDocument/2006/relationships/image" Target="../media/image120.png"/></Relationships>
</file>

<file path=ppt/slides/_rels/slide8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4" Type="http://schemas.openxmlformats.org/officeDocument/2006/relationships/image" Target="../media/image12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3.mp4"/><Relationship Id="rId1" Type="http://schemas.microsoft.com/office/2007/relationships/media" Target="../media/media23.mp4"/><Relationship Id="rId4" Type="http://schemas.openxmlformats.org/officeDocument/2006/relationships/image" Target="../media/image131.png"/></Relationships>
</file>

<file path=ppt/slides/_rels/slide95.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34.png"/></Relationships>
</file>

<file path=ppt/slides/_rels/slide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36.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4.mp4"/><Relationship Id="rId1" Type="http://schemas.microsoft.com/office/2007/relationships/media" Target="../media/media24.mp4"/><Relationship Id="rId4" Type="http://schemas.openxmlformats.org/officeDocument/2006/relationships/image" Target="../media/image137.png"/></Relationships>
</file>

<file path=ppt/slides/_rels/slide99.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ing sky blue sky clear sky airshow aerobatics smoke trails air display atmosphere of earth geological phenomenon flying formation fixed wing aircraft aerobatic maneuvres three at 6 texan steep dive north american harvard">
            <a:extLst>
              <a:ext uri="{FF2B5EF4-FFF2-40B4-BE49-F238E27FC236}">
                <a16:creationId xmlns:a16="http://schemas.microsoft.com/office/drawing/2014/main" id="{773F23A9-9ABF-46B4-96EE-D280AFCE0A28}"/>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DF6C8D-FD5E-4FC6-96D9-1820D48093EC}"/>
              </a:ext>
            </a:extLst>
          </p:cNvPr>
          <p:cNvSpPr>
            <a:spLocks noGrp="1"/>
          </p:cNvSpPr>
          <p:nvPr>
            <p:ph type="ctrTitle"/>
          </p:nvPr>
        </p:nvSpPr>
        <p:spPr>
          <a:xfrm>
            <a:off x="832268" y="1122363"/>
            <a:ext cx="8105859" cy="2387600"/>
          </a:xfrm>
        </p:spPr>
        <p:txBody>
          <a:bodyPr>
            <a:normAutofit fontScale="90000"/>
          </a:bodyPr>
          <a:lstStyle/>
          <a:p>
            <a:pPr algn="r"/>
            <a:r>
              <a:rPr lang="en-CA" dirty="0"/>
              <a:t>Azure Service Bus</a:t>
            </a:r>
            <a:br>
              <a:rPr lang="en-CA" b="1" dirty="0"/>
            </a:br>
            <a:r>
              <a:rPr lang="en-US" b="1" dirty="0"/>
              <a:t>Adding Enterprise Messaging to your Toolkit</a:t>
            </a:r>
            <a:endParaRPr lang="en-CA" b="1" dirty="0"/>
          </a:p>
        </p:txBody>
      </p:sp>
      <p:sp>
        <p:nvSpPr>
          <p:cNvPr id="3" name="Subtitle 2">
            <a:extLst>
              <a:ext uri="{FF2B5EF4-FFF2-40B4-BE49-F238E27FC236}">
                <a16:creationId xmlns:a16="http://schemas.microsoft.com/office/drawing/2014/main" id="{673029C7-D710-432F-B289-F1C4255BD323}"/>
              </a:ext>
            </a:extLst>
          </p:cNvPr>
          <p:cNvSpPr>
            <a:spLocks noGrp="1"/>
          </p:cNvSpPr>
          <p:nvPr>
            <p:ph type="subTitle" idx="1"/>
          </p:nvPr>
        </p:nvSpPr>
        <p:spPr>
          <a:xfrm>
            <a:off x="3459747" y="3602038"/>
            <a:ext cx="5478380" cy="1655762"/>
          </a:xfrm>
        </p:spPr>
        <p:txBody>
          <a:bodyPr/>
          <a:lstStyle/>
          <a:p>
            <a:pPr algn="r"/>
            <a:r>
              <a:rPr lang="en-CA" b="1" dirty="0">
                <a:solidFill>
                  <a:schemeClr val="tx1">
                    <a:lumMod val="75000"/>
                    <a:lumOff val="25000"/>
                  </a:schemeClr>
                </a:solidFill>
              </a:rPr>
              <a:t>Sean Feldman</a:t>
            </a:r>
          </a:p>
          <a:p>
            <a:pPr algn="r"/>
            <a:r>
              <a:rPr lang="en-CA" b="1" dirty="0">
                <a:solidFill>
                  <a:schemeClr val="bg1">
                    <a:lumMod val="75000"/>
                  </a:schemeClr>
                </a:solidFill>
              </a:rPr>
              <a:t>Azure MVP</a:t>
            </a:r>
          </a:p>
        </p:txBody>
      </p:sp>
      <p:sp>
        <p:nvSpPr>
          <p:cNvPr id="11" name="PB">
            <a:extLst>
              <a:ext uri="{FF2B5EF4-FFF2-40B4-BE49-F238E27FC236}">
                <a16:creationId xmlns:a16="http://schemas.microsoft.com/office/drawing/2014/main" id="{7338F858-60D6-4E1D-8794-D04C770EC247}"/>
              </a:ext>
            </a:extLst>
          </p:cNvPr>
          <p:cNvSpPr/>
          <p:nvPr/>
        </p:nvSpPr>
        <p:spPr>
          <a:xfrm>
            <a:off x="5787" y="8082667"/>
            <a:ext cx="10694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89192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F33B87-F5C4-4464-956E-0C3A1620C8A8}"/>
              </a:ext>
            </a:extLst>
          </p:cNvPr>
          <p:cNvPicPr>
            <a:picLocks noChangeAspect="1"/>
          </p:cNvPicPr>
          <p:nvPr/>
        </p:nvPicPr>
        <p:blipFill>
          <a:blip r:embed="rId3"/>
          <a:stretch>
            <a:fillRect/>
          </a:stretch>
        </p:blipFill>
        <p:spPr>
          <a:xfrm>
            <a:off x="1651967" y="1299865"/>
            <a:ext cx="8888065" cy="4258269"/>
          </a:xfrm>
          <a:prstGeom prst="rect">
            <a:avLst/>
          </a:prstGeom>
        </p:spPr>
      </p:pic>
      <p:pic>
        <p:nvPicPr>
          <p:cNvPr id="1026" name="Picture 2" descr="Image result for microsoft loves oss">
            <a:extLst>
              <a:ext uri="{FF2B5EF4-FFF2-40B4-BE49-F238E27FC236}">
                <a16:creationId xmlns:a16="http://schemas.microsoft.com/office/drawing/2014/main" id="{07D8A092-0D22-4C7D-844E-7FA26A2CEC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245220">
            <a:off x="-489025" y="448199"/>
            <a:ext cx="5715000"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PB">
            <a:extLst>
              <a:ext uri="{FF2B5EF4-FFF2-40B4-BE49-F238E27FC236}">
                <a16:creationId xmlns:a16="http://schemas.microsoft.com/office/drawing/2014/main" id="{772E2707-182A-49D0-A0FC-D17EBB762472}"/>
              </a:ext>
            </a:extLst>
          </p:cNvPr>
          <p:cNvSpPr/>
          <p:nvPr/>
        </p:nvSpPr>
        <p:spPr>
          <a:xfrm>
            <a:off x="0" y="6832600"/>
            <a:ext cx="106947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427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82DB7-DD88-485C-9D8B-81D803BDB386}"/>
              </a:ext>
            </a:extLst>
          </p:cNvPr>
          <p:cNvPicPr>
            <a:picLocks noChangeAspect="1"/>
          </p:cNvPicPr>
          <p:nvPr/>
        </p:nvPicPr>
        <p:blipFill>
          <a:blip r:embed="rId2"/>
          <a:stretch>
            <a:fillRect/>
          </a:stretch>
        </p:blipFill>
        <p:spPr>
          <a:xfrm>
            <a:off x="250346" y="1877800"/>
            <a:ext cx="4220164" cy="5144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8E9A778-4E38-4459-982D-B0FB1E460BA0}"/>
              </a:ext>
            </a:extLst>
          </p:cNvPr>
          <p:cNvPicPr>
            <a:picLocks noChangeAspect="1"/>
          </p:cNvPicPr>
          <p:nvPr/>
        </p:nvPicPr>
        <p:blipFill>
          <a:blip r:embed="rId3"/>
          <a:stretch>
            <a:fillRect/>
          </a:stretch>
        </p:blipFill>
        <p:spPr>
          <a:xfrm>
            <a:off x="250346" y="3400412"/>
            <a:ext cx="5229955" cy="743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57577C9-098F-4366-9EC3-A48DFD1B14A7}"/>
              </a:ext>
            </a:extLst>
          </p:cNvPr>
          <p:cNvPicPr>
            <a:picLocks noChangeAspect="1"/>
          </p:cNvPicPr>
          <p:nvPr/>
        </p:nvPicPr>
        <p:blipFill>
          <a:blip r:embed="rId4"/>
          <a:stretch>
            <a:fillRect/>
          </a:stretch>
        </p:blipFill>
        <p:spPr>
          <a:xfrm>
            <a:off x="250346" y="5151656"/>
            <a:ext cx="5249008" cy="552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C4295C1F-1EE3-4823-9533-1529131BB381}"/>
              </a:ext>
            </a:extLst>
          </p:cNvPr>
          <p:cNvPicPr>
            <a:picLocks noChangeAspect="1"/>
          </p:cNvPicPr>
          <p:nvPr/>
        </p:nvPicPr>
        <p:blipFill>
          <a:blip r:embed="rId5"/>
          <a:stretch>
            <a:fillRect/>
          </a:stretch>
        </p:blipFill>
        <p:spPr>
          <a:xfrm>
            <a:off x="5927779" y="2983971"/>
            <a:ext cx="6106377" cy="14194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89B22122-807D-4CCF-BEFF-41BCAEF872FD}"/>
              </a:ext>
            </a:extLst>
          </p:cNvPr>
          <p:cNvPicPr>
            <a:picLocks noChangeAspect="1"/>
          </p:cNvPicPr>
          <p:nvPr/>
        </p:nvPicPr>
        <p:blipFill>
          <a:blip r:embed="rId6"/>
          <a:stretch>
            <a:fillRect/>
          </a:stretch>
        </p:blipFill>
        <p:spPr>
          <a:xfrm>
            <a:off x="3576286" y="398699"/>
            <a:ext cx="5039428" cy="3048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ctangle 14">
            <a:extLst>
              <a:ext uri="{FF2B5EF4-FFF2-40B4-BE49-F238E27FC236}">
                <a16:creationId xmlns:a16="http://schemas.microsoft.com/office/drawing/2014/main" id="{43E75986-8DE0-4005-85FA-6CA0CCB6BF12}"/>
              </a:ext>
            </a:extLst>
          </p:cNvPr>
          <p:cNvSpPr/>
          <p:nvPr/>
        </p:nvSpPr>
        <p:spPr>
          <a:xfrm>
            <a:off x="6024763" y="3102974"/>
            <a:ext cx="5916891" cy="460744"/>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B3863DBB-77C1-4649-A970-B56733E8EEF0}"/>
              </a:ext>
            </a:extLst>
          </p:cNvPr>
          <p:cNvSpPr/>
          <p:nvPr/>
        </p:nvSpPr>
        <p:spPr>
          <a:xfrm>
            <a:off x="6022521" y="3522812"/>
            <a:ext cx="5916891" cy="37185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14103A08-878F-4B59-8EF3-C1BE15B708C2}"/>
              </a:ext>
            </a:extLst>
          </p:cNvPr>
          <p:cNvSpPr/>
          <p:nvPr/>
        </p:nvSpPr>
        <p:spPr>
          <a:xfrm>
            <a:off x="6022520" y="3894668"/>
            <a:ext cx="5916891" cy="41983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DCA5861E-91D5-4D52-91F1-1259846A2D7A}"/>
              </a:ext>
            </a:extLst>
          </p:cNvPr>
          <p:cNvSpPr/>
          <p:nvPr/>
        </p:nvSpPr>
        <p:spPr>
          <a:xfrm>
            <a:off x="5791200" y="2810933"/>
            <a:ext cx="6400800" cy="19507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3" name="PB">
            <a:extLst>
              <a:ext uri="{FF2B5EF4-FFF2-40B4-BE49-F238E27FC236}">
                <a16:creationId xmlns:a16="http://schemas.microsoft.com/office/drawing/2014/main" id="{0BA6E2A0-C810-4F75-80C1-1C5F1D9ADA72}"/>
              </a:ext>
            </a:extLst>
          </p:cNvPr>
          <p:cNvSpPr/>
          <p:nvPr/>
        </p:nvSpPr>
        <p:spPr>
          <a:xfrm>
            <a:off x="0" y="6832600"/>
            <a:ext cx="1069473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5102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Gallery | Racklive">
            <a:extLst>
              <a:ext uri="{FF2B5EF4-FFF2-40B4-BE49-F238E27FC236}">
                <a16:creationId xmlns:a16="http://schemas.microsoft.com/office/drawing/2014/main" id="{86A9CB44-C5B4-4DC4-812D-073A5296F9A3}"/>
              </a:ext>
            </a:extLst>
          </p:cNvPr>
          <p:cNvPicPr>
            <a:picLocks noChangeAspect="1" noChangeArrowheads="1"/>
          </p:cNvPicPr>
          <p:nvPr/>
        </p:nvPicPr>
        <p:blipFill rotWithShape="1">
          <a:blip r:embed="rId3">
            <a:alphaModFix amt="30000"/>
            <a:extLst>
              <a:ext uri="{28A0092B-C50C-407E-A947-70E740481C1C}">
                <a14:useLocalDpi xmlns:a14="http://schemas.microsoft.com/office/drawing/2010/main" val="0"/>
              </a:ext>
            </a:extLst>
          </a:blip>
          <a:srcRect t="3018" b="1488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8BCABE4-CF43-40DD-B234-C614AF721578}"/>
              </a:ext>
            </a:extLst>
          </p:cNvPr>
          <p:cNvSpPr>
            <a:spLocks noGrp="1"/>
          </p:cNvSpPr>
          <p:nvPr>
            <p:ph type="title"/>
          </p:nvPr>
        </p:nvSpPr>
        <p:spPr>
          <a:xfrm>
            <a:off x="831850" y="1709738"/>
            <a:ext cx="10644224" cy="2852737"/>
          </a:xfrm>
        </p:spPr>
        <p:txBody>
          <a:bodyPr/>
          <a:lstStyle/>
          <a:p>
            <a:r>
              <a:rPr lang="en-CA" dirty="0"/>
              <a:t>Functions</a:t>
            </a:r>
          </a:p>
        </p:txBody>
      </p:sp>
      <p:sp>
        <p:nvSpPr>
          <p:cNvPr id="10" name="PB">
            <a:extLst>
              <a:ext uri="{FF2B5EF4-FFF2-40B4-BE49-F238E27FC236}">
                <a16:creationId xmlns:a16="http://schemas.microsoft.com/office/drawing/2014/main" id="{88F6A3FE-20E7-436C-A916-9A4DADFEBAF3}"/>
              </a:ext>
            </a:extLst>
          </p:cNvPr>
          <p:cNvSpPr/>
          <p:nvPr/>
        </p:nvSpPr>
        <p:spPr>
          <a:xfrm>
            <a:off x="0" y="6832600"/>
            <a:ext cx="1080168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62193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14E0A46-B511-4AAB-822F-BD16AC93DE16}"/>
              </a:ext>
            </a:extLst>
          </p:cNvPr>
          <p:cNvSpPr>
            <a:spLocks noGrp="1"/>
          </p:cNvSpPr>
          <p:nvPr>
            <p:ph idx="1"/>
          </p:nvPr>
        </p:nvSpPr>
        <p:spPr>
          <a:xfrm>
            <a:off x="472440" y="583532"/>
            <a:ext cx="4908885" cy="992605"/>
          </a:xfrm>
        </p:spPr>
        <p:txBody>
          <a:bodyPr>
            <a:normAutofit fontScale="92500" lnSpcReduction="20000"/>
          </a:bodyPr>
          <a:lstStyle/>
          <a:p>
            <a:pPr marL="0" indent="0">
              <a:buNone/>
            </a:pPr>
            <a:r>
              <a:rPr lang="en-CA" dirty="0"/>
              <a:t>In-Proc SDK</a:t>
            </a:r>
          </a:p>
          <a:p>
            <a:pPr marL="0" indent="0">
              <a:buNone/>
            </a:pPr>
            <a:r>
              <a:rPr lang="en-CA" sz="2000" dirty="0">
                <a:solidFill>
                  <a:schemeClr val="bg1">
                    <a:lumMod val="50000"/>
                  </a:schemeClr>
                </a:solidFill>
              </a:rPr>
              <a:t>Microsoft.NET.Sdk.Functions </a:t>
            </a:r>
            <a:r>
              <a:rPr lang="en-CA" sz="2000" dirty="0" err="1">
                <a:solidFill>
                  <a:schemeClr val="bg1">
                    <a:lumMod val="50000"/>
                  </a:schemeClr>
                </a:solidFill>
              </a:rPr>
              <a:t>Microsoft.Azure.WebJobs.Extensions.ServiceBus</a:t>
            </a:r>
            <a:endParaRPr lang="en-CA" sz="2000" dirty="0">
              <a:solidFill>
                <a:schemeClr val="bg1">
                  <a:lumMod val="50000"/>
                </a:schemeClr>
              </a:solidFill>
            </a:endParaRPr>
          </a:p>
          <a:p>
            <a:pPr marL="0" indent="0">
              <a:buNone/>
            </a:pPr>
            <a:endParaRPr lang="en-CA" sz="2000" dirty="0">
              <a:solidFill>
                <a:schemeClr val="bg1">
                  <a:lumMod val="50000"/>
                </a:schemeClr>
              </a:solidFill>
            </a:endParaRPr>
          </a:p>
        </p:txBody>
      </p:sp>
      <p:sp>
        <p:nvSpPr>
          <p:cNvPr id="7" name="Content Placeholder 5">
            <a:extLst>
              <a:ext uri="{FF2B5EF4-FFF2-40B4-BE49-F238E27FC236}">
                <a16:creationId xmlns:a16="http://schemas.microsoft.com/office/drawing/2014/main" id="{3940096C-31E6-463C-9160-FDD92DE2C5F5}"/>
              </a:ext>
            </a:extLst>
          </p:cNvPr>
          <p:cNvSpPr txBox="1">
            <a:spLocks/>
          </p:cNvSpPr>
          <p:nvPr/>
        </p:nvSpPr>
        <p:spPr>
          <a:xfrm>
            <a:off x="5759951" y="397521"/>
            <a:ext cx="6895254" cy="992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2600" dirty="0"/>
              <a:t>Isolated Worker SDK</a:t>
            </a:r>
          </a:p>
          <a:p>
            <a:pPr marL="0" indent="0">
              <a:buNone/>
            </a:pPr>
            <a:r>
              <a:rPr lang="en-CA" sz="1900" dirty="0" err="1">
                <a:solidFill>
                  <a:schemeClr val="bg1">
                    <a:lumMod val="50000"/>
                  </a:schemeClr>
                </a:solidFill>
              </a:rPr>
              <a:t>Microsoft.Azure.Functions.Work</a:t>
            </a:r>
            <a:r>
              <a:rPr lang="en-CA" sz="1900" dirty="0">
                <a:solidFill>
                  <a:schemeClr val="bg1">
                    <a:lumMod val="50000"/>
                  </a:schemeClr>
                </a:solidFill>
              </a:rPr>
              <a:t> </a:t>
            </a:r>
            <a:r>
              <a:rPr lang="en-US" sz="1900" dirty="0" err="1">
                <a:solidFill>
                  <a:schemeClr val="bg1">
                    <a:lumMod val="50000"/>
                  </a:schemeClr>
                </a:solidFill>
              </a:rPr>
              <a:t>Microsoft.Azure.Functions.Worker.Extensions.ServiceBus</a:t>
            </a:r>
            <a:r>
              <a:rPr lang="en-CA" sz="1900" dirty="0">
                <a:solidFill>
                  <a:schemeClr val="bg1">
                    <a:lumMod val="50000"/>
                  </a:schemeClr>
                </a:solidFill>
              </a:rPr>
              <a:t>er </a:t>
            </a:r>
          </a:p>
        </p:txBody>
      </p:sp>
      <p:pic>
        <p:nvPicPr>
          <p:cNvPr id="15" name="Picture 14">
            <a:extLst>
              <a:ext uri="{FF2B5EF4-FFF2-40B4-BE49-F238E27FC236}">
                <a16:creationId xmlns:a16="http://schemas.microsoft.com/office/drawing/2014/main" id="{29E47691-6F2C-4186-90B8-AEB86CB1F3D4}"/>
              </a:ext>
            </a:extLst>
          </p:cNvPr>
          <p:cNvPicPr>
            <a:picLocks noChangeAspect="1"/>
          </p:cNvPicPr>
          <p:nvPr/>
        </p:nvPicPr>
        <p:blipFill>
          <a:blip r:embed="rId3"/>
          <a:stretch>
            <a:fillRect/>
          </a:stretch>
        </p:blipFill>
        <p:spPr>
          <a:xfrm>
            <a:off x="595117" y="1857654"/>
            <a:ext cx="8992855" cy="22005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1BF44F5C-A9EC-4F13-BEBA-3A55133F3B89}"/>
              </a:ext>
            </a:extLst>
          </p:cNvPr>
          <p:cNvPicPr>
            <a:picLocks noChangeAspect="1"/>
          </p:cNvPicPr>
          <p:nvPr/>
        </p:nvPicPr>
        <p:blipFill>
          <a:blip r:embed="rId4"/>
          <a:stretch>
            <a:fillRect/>
          </a:stretch>
        </p:blipFill>
        <p:spPr>
          <a:xfrm>
            <a:off x="3716792" y="4473992"/>
            <a:ext cx="7944959" cy="1800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52" name="Picture 8" descr="Security Nirvana: We are here.">
            <a:extLst>
              <a:ext uri="{FF2B5EF4-FFF2-40B4-BE49-F238E27FC236}">
                <a16:creationId xmlns:a16="http://schemas.microsoft.com/office/drawing/2014/main" id="{551E5495-6CE0-445D-AD25-3496E938C0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6592" y="2209799"/>
            <a:ext cx="1024408" cy="1095301"/>
          </a:xfrm>
          <a:prstGeom prst="rect">
            <a:avLst/>
          </a:prstGeom>
          <a:noFill/>
          <a:extLst>
            <a:ext uri="{909E8E84-426E-40DD-AFC4-6F175D3DCCD1}">
              <a14:hiddenFill xmlns:a14="http://schemas.microsoft.com/office/drawing/2010/main">
                <a:solidFill>
                  <a:srgbClr val="FFFFFF"/>
                </a:solidFill>
              </a14:hiddenFill>
            </a:ext>
          </a:extLst>
        </p:spPr>
      </p:pic>
      <p:sp>
        <p:nvSpPr>
          <p:cNvPr id="11" name="PB">
            <a:extLst>
              <a:ext uri="{FF2B5EF4-FFF2-40B4-BE49-F238E27FC236}">
                <a16:creationId xmlns:a16="http://schemas.microsoft.com/office/drawing/2014/main" id="{F072E348-84DC-4910-87EF-3BE48A9F5036}"/>
              </a:ext>
            </a:extLst>
          </p:cNvPr>
          <p:cNvSpPr/>
          <p:nvPr/>
        </p:nvSpPr>
        <p:spPr>
          <a:xfrm>
            <a:off x="0" y="6832600"/>
            <a:ext cx="1090863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2535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6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laptop computer technology coding html developer programming programmer macbook pro wordpress software multimedia development code data template computer keyboard developing personal computer php electronic device computer hardware personal computer hardware computer program coder">
            <a:extLst>
              <a:ext uri="{FF2B5EF4-FFF2-40B4-BE49-F238E27FC236}">
                <a16:creationId xmlns:a16="http://schemas.microsoft.com/office/drawing/2014/main" id="{9F4680FF-42F9-45DD-8964-84C2DC87186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E0FFFE-5C7C-4691-89B9-E4DE3591B606}"/>
              </a:ext>
            </a:extLst>
          </p:cNvPr>
          <p:cNvSpPr>
            <a:spLocks noGrp="1"/>
          </p:cNvSpPr>
          <p:nvPr>
            <p:ph type="title"/>
          </p:nvPr>
        </p:nvSpPr>
        <p:spPr/>
        <p:txBody>
          <a:bodyPr/>
          <a:lstStyle/>
          <a:p>
            <a:r>
              <a:rPr lang="en-CA"/>
              <a:t>Azure CLI</a:t>
            </a:r>
          </a:p>
        </p:txBody>
      </p:sp>
      <p:sp>
        <p:nvSpPr>
          <p:cNvPr id="3" name="Text Placeholder 2">
            <a:extLst>
              <a:ext uri="{FF2B5EF4-FFF2-40B4-BE49-F238E27FC236}">
                <a16:creationId xmlns:a16="http://schemas.microsoft.com/office/drawing/2014/main" id="{84F8B646-B956-48AB-94E4-B77F3C30A14F}"/>
              </a:ext>
            </a:extLst>
          </p:cNvPr>
          <p:cNvSpPr>
            <a:spLocks noGrp="1"/>
          </p:cNvSpPr>
          <p:nvPr>
            <p:ph type="body" idx="1"/>
          </p:nvPr>
        </p:nvSpPr>
        <p:spPr/>
        <p:txBody>
          <a:bodyPr/>
          <a:lstStyle/>
          <a:p>
            <a:r>
              <a:rPr lang="en-CA" err="1"/>
              <a:t>az</a:t>
            </a:r>
            <a:r>
              <a:rPr lang="en-CA"/>
              <a:t> </a:t>
            </a:r>
            <a:r>
              <a:rPr lang="en-CA" err="1"/>
              <a:t>servicebus</a:t>
            </a:r>
            <a:r>
              <a:rPr lang="en-CA"/>
              <a:t> --help</a:t>
            </a:r>
          </a:p>
          <a:p>
            <a:r>
              <a:rPr lang="en-CA">
                <a:hlinkClick r:id="rId3"/>
              </a:rPr>
              <a:t>https://docs.microsoft.com/en-us/cli/azure/servicebus</a:t>
            </a:r>
            <a:endParaRPr lang="en-CA"/>
          </a:p>
        </p:txBody>
      </p:sp>
      <p:sp>
        <p:nvSpPr>
          <p:cNvPr id="11" name="PB">
            <a:extLst>
              <a:ext uri="{FF2B5EF4-FFF2-40B4-BE49-F238E27FC236}">
                <a16:creationId xmlns:a16="http://schemas.microsoft.com/office/drawing/2014/main" id="{1D8C18B4-815E-499C-AD80-4DD2C3D859D8}"/>
              </a:ext>
            </a:extLst>
          </p:cNvPr>
          <p:cNvSpPr/>
          <p:nvPr/>
        </p:nvSpPr>
        <p:spPr>
          <a:xfrm>
            <a:off x="0" y="6832600"/>
            <a:ext cx="1101557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47213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ar vintage wheel red vehicle classic car sports car convertible coupe porsche land vehicle porsche 911 automobile make porsche 912 porsche 911 classic porsche 959">
            <a:extLst>
              <a:ext uri="{FF2B5EF4-FFF2-40B4-BE49-F238E27FC236}">
                <a16:creationId xmlns:a16="http://schemas.microsoft.com/office/drawing/2014/main" id="{0B072049-4F41-4FD5-9FEE-90ABC490A037}"/>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7070F0-DD0D-43A3-899C-A56351A0A385}"/>
              </a:ext>
            </a:extLst>
          </p:cNvPr>
          <p:cNvSpPr>
            <a:spLocks noGrp="1"/>
          </p:cNvSpPr>
          <p:nvPr>
            <p:ph type="title"/>
          </p:nvPr>
        </p:nvSpPr>
        <p:spPr/>
        <p:txBody>
          <a:bodyPr/>
          <a:lstStyle/>
          <a:p>
            <a:r>
              <a:rPr lang="en-CA" dirty="0"/>
              <a:t>Performance</a:t>
            </a:r>
          </a:p>
        </p:txBody>
      </p:sp>
      <p:sp>
        <p:nvSpPr>
          <p:cNvPr id="3" name="Text Placeholder 2">
            <a:extLst>
              <a:ext uri="{FF2B5EF4-FFF2-40B4-BE49-F238E27FC236}">
                <a16:creationId xmlns:a16="http://schemas.microsoft.com/office/drawing/2014/main" id="{3FC46CFF-FC99-4EE1-8BEA-94E982D992A2}"/>
              </a:ext>
            </a:extLst>
          </p:cNvPr>
          <p:cNvSpPr>
            <a:spLocks noGrp="1"/>
          </p:cNvSpPr>
          <p:nvPr>
            <p:ph type="body" idx="1"/>
          </p:nvPr>
        </p:nvSpPr>
        <p:spPr/>
        <p:txBody>
          <a:bodyPr/>
          <a:lstStyle/>
          <a:p>
            <a:r>
              <a:rPr lang="en-CA" dirty="0"/>
              <a:t>Standard vs Premium</a:t>
            </a:r>
          </a:p>
        </p:txBody>
      </p:sp>
      <p:sp>
        <p:nvSpPr>
          <p:cNvPr id="11" name="PB">
            <a:extLst>
              <a:ext uri="{FF2B5EF4-FFF2-40B4-BE49-F238E27FC236}">
                <a16:creationId xmlns:a16="http://schemas.microsoft.com/office/drawing/2014/main" id="{62BF29C0-330C-43FA-A895-F3F44D719B4A}"/>
              </a:ext>
            </a:extLst>
          </p:cNvPr>
          <p:cNvSpPr/>
          <p:nvPr/>
        </p:nvSpPr>
        <p:spPr>
          <a:xfrm>
            <a:off x="0" y="6832600"/>
            <a:ext cx="1112252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314597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6CB920-6641-4521-8986-5328B2101E33}"/>
              </a:ext>
            </a:extLst>
          </p:cNvPr>
          <p:cNvSpPr/>
          <p:nvPr/>
        </p:nvSpPr>
        <p:spPr>
          <a:xfrm>
            <a:off x="3310270"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4" name="Title 3">
            <a:extLst>
              <a:ext uri="{FF2B5EF4-FFF2-40B4-BE49-F238E27FC236}">
                <a16:creationId xmlns:a16="http://schemas.microsoft.com/office/drawing/2014/main" id="{7F553069-EBB4-4F98-B0BC-678F31962591}"/>
              </a:ext>
            </a:extLst>
          </p:cNvPr>
          <p:cNvSpPr>
            <a:spLocks noGrp="1"/>
          </p:cNvSpPr>
          <p:nvPr>
            <p:ph type="title"/>
          </p:nvPr>
        </p:nvSpPr>
        <p:spPr/>
        <p:txBody>
          <a:bodyPr/>
          <a:lstStyle/>
          <a:p>
            <a:r>
              <a:rPr lang="en-CA" dirty="0"/>
              <a:t>Standard Namespace Deployment</a:t>
            </a:r>
          </a:p>
        </p:txBody>
      </p:sp>
      <p:sp>
        <p:nvSpPr>
          <p:cNvPr id="5" name="TextBox 4">
            <a:extLst>
              <a:ext uri="{FF2B5EF4-FFF2-40B4-BE49-F238E27FC236}">
                <a16:creationId xmlns:a16="http://schemas.microsoft.com/office/drawing/2014/main" id="{65BD2F3A-7B11-4AB3-AB44-38490804B4EB}"/>
              </a:ext>
            </a:extLst>
          </p:cNvPr>
          <p:cNvSpPr txBox="1"/>
          <p:nvPr/>
        </p:nvSpPr>
        <p:spPr>
          <a:xfrm>
            <a:off x="3525579"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A1</a:t>
            </a:r>
          </a:p>
          <a:p>
            <a:r>
              <a:rPr lang="en-CA" dirty="0">
                <a:solidFill>
                  <a:schemeClr val="tx1">
                    <a:lumMod val="65000"/>
                    <a:lumOff val="35000"/>
                  </a:schemeClr>
                </a:solidFill>
              </a:rPr>
              <a:t>queue-a</a:t>
            </a:r>
          </a:p>
          <a:p>
            <a:r>
              <a:rPr lang="en-CA" dirty="0">
                <a:solidFill>
                  <a:schemeClr val="tx1">
                    <a:lumMod val="65000"/>
                    <a:lumOff val="35000"/>
                  </a:schemeClr>
                </a:solidFill>
              </a:rPr>
              <a:t>queue-b</a:t>
            </a:r>
          </a:p>
        </p:txBody>
      </p:sp>
      <p:sp>
        <p:nvSpPr>
          <p:cNvPr id="8" name="Rectangle 7">
            <a:extLst>
              <a:ext uri="{FF2B5EF4-FFF2-40B4-BE49-F238E27FC236}">
                <a16:creationId xmlns:a16="http://schemas.microsoft.com/office/drawing/2014/main" id="{5FEB7ACE-29C8-4693-A50B-D92800C487CD}"/>
              </a:ext>
            </a:extLst>
          </p:cNvPr>
          <p:cNvSpPr/>
          <p:nvPr/>
        </p:nvSpPr>
        <p:spPr>
          <a:xfrm>
            <a:off x="6285614"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B</a:t>
            </a:r>
          </a:p>
          <a:p>
            <a:endParaRPr lang="en-CA" dirty="0">
              <a:solidFill>
                <a:schemeClr val="tx1">
                  <a:lumMod val="65000"/>
                  <a:lumOff val="35000"/>
                </a:schemeClr>
              </a:solidFill>
            </a:endParaRPr>
          </a:p>
        </p:txBody>
      </p:sp>
      <p:sp>
        <p:nvSpPr>
          <p:cNvPr id="9" name="TextBox 8">
            <a:extLst>
              <a:ext uri="{FF2B5EF4-FFF2-40B4-BE49-F238E27FC236}">
                <a16:creationId xmlns:a16="http://schemas.microsoft.com/office/drawing/2014/main" id="{5233F902-5438-465A-B532-140F777B3DC6}"/>
              </a:ext>
            </a:extLst>
          </p:cNvPr>
          <p:cNvSpPr txBox="1"/>
          <p:nvPr/>
        </p:nvSpPr>
        <p:spPr>
          <a:xfrm>
            <a:off x="6500923"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B1</a:t>
            </a:r>
          </a:p>
          <a:p>
            <a:r>
              <a:rPr lang="en-CA" dirty="0">
                <a:solidFill>
                  <a:schemeClr val="tx1">
                    <a:lumMod val="65000"/>
                    <a:lumOff val="35000"/>
                  </a:schemeClr>
                </a:solidFill>
              </a:rPr>
              <a:t>queue-x</a:t>
            </a:r>
          </a:p>
          <a:p>
            <a:r>
              <a:rPr lang="en-CA" dirty="0">
                <a:solidFill>
                  <a:schemeClr val="tx1">
                    <a:lumMod val="65000"/>
                    <a:lumOff val="35000"/>
                  </a:schemeClr>
                </a:solidFill>
              </a:rPr>
              <a:t>queue-y</a:t>
            </a:r>
          </a:p>
        </p:txBody>
      </p:sp>
      <p:sp>
        <p:nvSpPr>
          <p:cNvPr id="11" name="Rectangle 10">
            <a:extLst>
              <a:ext uri="{FF2B5EF4-FFF2-40B4-BE49-F238E27FC236}">
                <a16:creationId xmlns:a16="http://schemas.microsoft.com/office/drawing/2014/main" id="{FE800659-985F-4333-A58D-612D62C959C6}"/>
              </a:ext>
            </a:extLst>
          </p:cNvPr>
          <p:cNvSpPr/>
          <p:nvPr/>
        </p:nvSpPr>
        <p:spPr>
          <a:xfrm>
            <a:off x="3036481" y="1913860"/>
            <a:ext cx="6119038" cy="3310339"/>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15" name="PB">
            <a:extLst>
              <a:ext uri="{FF2B5EF4-FFF2-40B4-BE49-F238E27FC236}">
                <a16:creationId xmlns:a16="http://schemas.microsoft.com/office/drawing/2014/main" id="{4F12E6AA-A4CD-48A0-9910-63193ADC7D27}"/>
              </a:ext>
            </a:extLst>
          </p:cNvPr>
          <p:cNvSpPr/>
          <p:nvPr/>
        </p:nvSpPr>
        <p:spPr>
          <a:xfrm>
            <a:off x="0" y="6832600"/>
            <a:ext cx="1122947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3112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8" grpId="0" animBg="1"/>
      <p:bldP spid="9" grpId="0" animBg="1"/>
      <p:bldP spid="1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53069-EBB4-4F98-B0BC-678F31962591}"/>
              </a:ext>
            </a:extLst>
          </p:cNvPr>
          <p:cNvSpPr>
            <a:spLocks noGrp="1"/>
          </p:cNvSpPr>
          <p:nvPr>
            <p:ph type="title"/>
          </p:nvPr>
        </p:nvSpPr>
        <p:spPr/>
        <p:txBody>
          <a:bodyPr/>
          <a:lstStyle/>
          <a:p>
            <a:r>
              <a:rPr lang="en-CA" dirty="0"/>
              <a:t>Uneven Performance</a:t>
            </a:r>
          </a:p>
        </p:txBody>
      </p:sp>
      <p:sp>
        <p:nvSpPr>
          <p:cNvPr id="10" name="Rectangle 9">
            <a:extLst>
              <a:ext uri="{FF2B5EF4-FFF2-40B4-BE49-F238E27FC236}">
                <a16:creationId xmlns:a16="http://schemas.microsoft.com/office/drawing/2014/main" id="{8C2226D2-235E-409C-ABC5-B3134CFEE84E}"/>
              </a:ext>
            </a:extLst>
          </p:cNvPr>
          <p:cNvSpPr/>
          <p:nvPr/>
        </p:nvSpPr>
        <p:spPr>
          <a:xfrm>
            <a:off x="7657659" y="2330441"/>
            <a:ext cx="2599660" cy="2579667"/>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3" name="TextBox 12">
            <a:extLst>
              <a:ext uri="{FF2B5EF4-FFF2-40B4-BE49-F238E27FC236}">
                <a16:creationId xmlns:a16="http://schemas.microsoft.com/office/drawing/2014/main" id="{D629F3CD-6F0E-4FC4-83ED-1A24D6FB4EC8}"/>
              </a:ext>
            </a:extLst>
          </p:cNvPr>
          <p:cNvSpPr txBox="1"/>
          <p:nvPr/>
        </p:nvSpPr>
        <p:spPr>
          <a:xfrm>
            <a:off x="7865879" y="2833823"/>
            <a:ext cx="2169042" cy="646331"/>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A2</a:t>
            </a:r>
          </a:p>
          <a:p>
            <a:r>
              <a:rPr lang="en-CA" dirty="0">
                <a:solidFill>
                  <a:schemeClr val="accent2"/>
                </a:solidFill>
              </a:rPr>
              <a:t>queue-c</a:t>
            </a:r>
          </a:p>
        </p:txBody>
      </p:sp>
      <p:sp>
        <p:nvSpPr>
          <p:cNvPr id="14" name="Rectangle 13">
            <a:extLst>
              <a:ext uri="{FF2B5EF4-FFF2-40B4-BE49-F238E27FC236}">
                <a16:creationId xmlns:a16="http://schemas.microsoft.com/office/drawing/2014/main" id="{7F67BACC-42E8-4089-8651-D63A7D5CDC9E}"/>
              </a:ext>
            </a:extLst>
          </p:cNvPr>
          <p:cNvSpPr/>
          <p:nvPr/>
        </p:nvSpPr>
        <p:spPr>
          <a:xfrm>
            <a:off x="7383870" y="1913860"/>
            <a:ext cx="3133060" cy="3310338"/>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15" name="Rectangle 14">
            <a:extLst>
              <a:ext uri="{FF2B5EF4-FFF2-40B4-BE49-F238E27FC236}">
                <a16:creationId xmlns:a16="http://schemas.microsoft.com/office/drawing/2014/main" id="{92A2FE7D-34C3-4EB7-9CB4-77EF663EEA34}"/>
              </a:ext>
            </a:extLst>
          </p:cNvPr>
          <p:cNvSpPr/>
          <p:nvPr/>
        </p:nvSpPr>
        <p:spPr>
          <a:xfrm>
            <a:off x="1264832"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6" name="TextBox 15">
            <a:extLst>
              <a:ext uri="{FF2B5EF4-FFF2-40B4-BE49-F238E27FC236}">
                <a16:creationId xmlns:a16="http://schemas.microsoft.com/office/drawing/2014/main" id="{8AC9A926-5200-4CEF-AABA-2A4E09FBC80A}"/>
              </a:ext>
            </a:extLst>
          </p:cNvPr>
          <p:cNvSpPr txBox="1"/>
          <p:nvPr/>
        </p:nvSpPr>
        <p:spPr>
          <a:xfrm>
            <a:off x="1480141"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A1</a:t>
            </a:r>
          </a:p>
          <a:p>
            <a:r>
              <a:rPr lang="en-CA" dirty="0">
                <a:solidFill>
                  <a:schemeClr val="tx1">
                    <a:lumMod val="65000"/>
                    <a:lumOff val="35000"/>
                  </a:schemeClr>
                </a:solidFill>
              </a:rPr>
              <a:t>queue-a</a:t>
            </a:r>
          </a:p>
          <a:p>
            <a:r>
              <a:rPr lang="en-CA" dirty="0">
                <a:solidFill>
                  <a:schemeClr val="tx1">
                    <a:lumMod val="65000"/>
                    <a:lumOff val="35000"/>
                  </a:schemeClr>
                </a:solidFill>
              </a:rPr>
              <a:t>queue-b</a:t>
            </a:r>
          </a:p>
        </p:txBody>
      </p:sp>
      <p:sp>
        <p:nvSpPr>
          <p:cNvPr id="17" name="Rectangle 16">
            <a:extLst>
              <a:ext uri="{FF2B5EF4-FFF2-40B4-BE49-F238E27FC236}">
                <a16:creationId xmlns:a16="http://schemas.microsoft.com/office/drawing/2014/main" id="{FFFA8E35-D1BF-4338-8A9F-457581A229FA}"/>
              </a:ext>
            </a:extLst>
          </p:cNvPr>
          <p:cNvSpPr/>
          <p:nvPr/>
        </p:nvSpPr>
        <p:spPr>
          <a:xfrm>
            <a:off x="4240176"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B</a:t>
            </a:r>
          </a:p>
          <a:p>
            <a:endParaRPr lang="en-CA" dirty="0">
              <a:solidFill>
                <a:schemeClr val="tx1">
                  <a:lumMod val="65000"/>
                  <a:lumOff val="35000"/>
                </a:schemeClr>
              </a:solidFill>
            </a:endParaRPr>
          </a:p>
        </p:txBody>
      </p:sp>
      <p:sp>
        <p:nvSpPr>
          <p:cNvPr id="18" name="TextBox 17">
            <a:extLst>
              <a:ext uri="{FF2B5EF4-FFF2-40B4-BE49-F238E27FC236}">
                <a16:creationId xmlns:a16="http://schemas.microsoft.com/office/drawing/2014/main" id="{44761054-968F-469E-8D7F-824EE48BCEB2}"/>
              </a:ext>
            </a:extLst>
          </p:cNvPr>
          <p:cNvSpPr txBox="1"/>
          <p:nvPr/>
        </p:nvSpPr>
        <p:spPr>
          <a:xfrm>
            <a:off x="4455485"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B1</a:t>
            </a:r>
          </a:p>
          <a:p>
            <a:r>
              <a:rPr lang="en-CA" dirty="0">
                <a:solidFill>
                  <a:schemeClr val="tx1">
                    <a:lumMod val="65000"/>
                    <a:lumOff val="35000"/>
                  </a:schemeClr>
                </a:solidFill>
              </a:rPr>
              <a:t>queue-x</a:t>
            </a:r>
          </a:p>
          <a:p>
            <a:r>
              <a:rPr lang="en-CA" dirty="0">
                <a:solidFill>
                  <a:schemeClr val="tx1">
                    <a:lumMod val="65000"/>
                    <a:lumOff val="35000"/>
                  </a:schemeClr>
                </a:solidFill>
              </a:rPr>
              <a:t>queue-y</a:t>
            </a:r>
          </a:p>
        </p:txBody>
      </p:sp>
      <p:sp>
        <p:nvSpPr>
          <p:cNvPr id="19" name="Rectangle 18">
            <a:extLst>
              <a:ext uri="{FF2B5EF4-FFF2-40B4-BE49-F238E27FC236}">
                <a16:creationId xmlns:a16="http://schemas.microsoft.com/office/drawing/2014/main" id="{609C36EE-56DD-405E-A2A0-BCE5D6BCFBFA}"/>
              </a:ext>
            </a:extLst>
          </p:cNvPr>
          <p:cNvSpPr/>
          <p:nvPr/>
        </p:nvSpPr>
        <p:spPr>
          <a:xfrm>
            <a:off x="991043" y="1913860"/>
            <a:ext cx="6119038" cy="3310339"/>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20" name="TextBox 19">
            <a:extLst>
              <a:ext uri="{FF2B5EF4-FFF2-40B4-BE49-F238E27FC236}">
                <a16:creationId xmlns:a16="http://schemas.microsoft.com/office/drawing/2014/main" id="{DF76DC0A-1C97-4BC9-97C3-DADC4DD9760D}"/>
              </a:ext>
            </a:extLst>
          </p:cNvPr>
          <p:cNvSpPr txBox="1"/>
          <p:nvPr/>
        </p:nvSpPr>
        <p:spPr>
          <a:xfrm>
            <a:off x="991042" y="5470451"/>
            <a:ext cx="9525887" cy="646331"/>
          </a:xfrm>
          <a:prstGeom prst="rect">
            <a:avLst/>
          </a:prstGeom>
          <a:noFill/>
        </p:spPr>
        <p:txBody>
          <a:bodyPr wrap="square" rtlCol="0">
            <a:spAutoFit/>
          </a:bodyPr>
          <a:lstStyle/>
          <a:p>
            <a:pPr algn="ctr"/>
            <a:r>
              <a:rPr lang="en-CA" dirty="0"/>
              <a:t>queue-a:   20 msg/sec</a:t>
            </a:r>
          </a:p>
          <a:p>
            <a:pPr algn="ctr"/>
            <a:r>
              <a:rPr lang="en-CA" dirty="0"/>
              <a:t>queue-c: 200 msg/sec</a:t>
            </a:r>
          </a:p>
        </p:txBody>
      </p:sp>
      <p:sp>
        <p:nvSpPr>
          <p:cNvPr id="11" name="PB">
            <a:extLst>
              <a:ext uri="{FF2B5EF4-FFF2-40B4-BE49-F238E27FC236}">
                <a16:creationId xmlns:a16="http://schemas.microsoft.com/office/drawing/2014/main" id="{7EF3976E-E603-47C2-A075-F51B14031301}"/>
              </a:ext>
            </a:extLst>
          </p:cNvPr>
          <p:cNvSpPr/>
          <p:nvPr/>
        </p:nvSpPr>
        <p:spPr>
          <a:xfrm>
            <a:off x="0" y="6832600"/>
            <a:ext cx="1133642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4492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53069-EBB4-4F98-B0BC-678F31962591}"/>
              </a:ext>
            </a:extLst>
          </p:cNvPr>
          <p:cNvSpPr>
            <a:spLocks noGrp="1"/>
          </p:cNvSpPr>
          <p:nvPr>
            <p:ph type="title"/>
          </p:nvPr>
        </p:nvSpPr>
        <p:spPr/>
        <p:txBody>
          <a:bodyPr/>
          <a:lstStyle/>
          <a:p>
            <a:r>
              <a:rPr lang="en-CA" dirty="0"/>
              <a:t>Noisy Neighbour Effect</a:t>
            </a:r>
          </a:p>
        </p:txBody>
      </p:sp>
      <p:sp>
        <p:nvSpPr>
          <p:cNvPr id="12" name="Rectangle 11">
            <a:extLst>
              <a:ext uri="{FF2B5EF4-FFF2-40B4-BE49-F238E27FC236}">
                <a16:creationId xmlns:a16="http://schemas.microsoft.com/office/drawing/2014/main" id="{FBDE7C52-292E-4556-BAA0-1354F02AF4A0}"/>
              </a:ext>
            </a:extLst>
          </p:cNvPr>
          <p:cNvSpPr/>
          <p:nvPr/>
        </p:nvSpPr>
        <p:spPr>
          <a:xfrm>
            <a:off x="7657659" y="2330441"/>
            <a:ext cx="2599660" cy="2579667"/>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5" name="TextBox 14">
            <a:extLst>
              <a:ext uri="{FF2B5EF4-FFF2-40B4-BE49-F238E27FC236}">
                <a16:creationId xmlns:a16="http://schemas.microsoft.com/office/drawing/2014/main" id="{4391922B-1062-4B43-934C-E2429EACC1ED}"/>
              </a:ext>
            </a:extLst>
          </p:cNvPr>
          <p:cNvSpPr txBox="1"/>
          <p:nvPr/>
        </p:nvSpPr>
        <p:spPr>
          <a:xfrm>
            <a:off x="7865879" y="2833823"/>
            <a:ext cx="2169042" cy="646331"/>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A2</a:t>
            </a:r>
          </a:p>
          <a:p>
            <a:r>
              <a:rPr lang="en-CA" dirty="0">
                <a:solidFill>
                  <a:schemeClr val="tx1">
                    <a:lumMod val="65000"/>
                    <a:lumOff val="35000"/>
                  </a:schemeClr>
                </a:solidFill>
              </a:rPr>
              <a:t>queue-c</a:t>
            </a:r>
          </a:p>
        </p:txBody>
      </p:sp>
      <p:sp>
        <p:nvSpPr>
          <p:cNvPr id="16" name="Rectangle 15">
            <a:extLst>
              <a:ext uri="{FF2B5EF4-FFF2-40B4-BE49-F238E27FC236}">
                <a16:creationId xmlns:a16="http://schemas.microsoft.com/office/drawing/2014/main" id="{15ACEB78-F71A-4B91-8E96-C8E2828B98D5}"/>
              </a:ext>
            </a:extLst>
          </p:cNvPr>
          <p:cNvSpPr/>
          <p:nvPr/>
        </p:nvSpPr>
        <p:spPr>
          <a:xfrm>
            <a:off x="7383870" y="1913860"/>
            <a:ext cx="3133060" cy="3310338"/>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17" name="Rectangle 16">
            <a:extLst>
              <a:ext uri="{FF2B5EF4-FFF2-40B4-BE49-F238E27FC236}">
                <a16:creationId xmlns:a16="http://schemas.microsoft.com/office/drawing/2014/main" id="{3E820AB4-C1FC-4622-9280-DF3AEA372AEF}"/>
              </a:ext>
            </a:extLst>
          </p:cNvPr>
          <p:cNvSpPr/>
          <p:nvPr/>
        </p:nvSpPr>
        <p:spPr>
          <a:xfrm>
            <a:off x="1264832"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8" name="TextBox 17">
            <a:extLst>
              <a:ext uri="{FF2B5EF4-FFF2-40B4-BE49-F238E27FC236}">
                <a16:creationId xmlns:a16="http://schemas.microsoft.com/office/drawing/2014/main" id="{5C539458-FE30-49C3-B979-5DFE4879E92F}"/>
              </a:ext>
            </a:extLst>
          </p:cNvPr>
          <p:cNvSpPr txBox="1"/>
          <p:nvPr/>
        </p:nvSpPr>
        <p:spPr>
          <a:xfrm>
            <a:off x="1480141"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A1</a:t>
            </a:r>
          </a:p>
          <a:p>
            <a:r>
              <a:rPr lang="en-CA" dirty="0">
                <a:solidFill>
                  <a:schemeClr val="tx1">
                    <a:lumMod val="65000"/>
                    <a:lumOff val="35000"/>
                  </a:schemeClr>
                </a:solidFill>
              </a:rPr>
              <a:t>queue-a</a:t>
            </a:r>
          </a:p>
          <a:p>
            <a:r>
              <a:rPr lang="en-CA" dirty="0">
                <a:solidFill>
                  <a:schemeClr val="tx1">
                    <a:lumMod val="65000"/>
                    <a:lumOff val="35000"/>
                  </a:schemeClr>
                </a:solidFill>
              </a:rPr>
              <a:t>queue-b</a:t>
            </a:r>
          </a:p>
        </p:txBody>
      </p:sp>
      <p:sp>
        <p:nvSpPr>
          <p:cNvPr id="19" name="Rectangle 18">
            <a:extLst>
              <a:ext uri="{FF2B5EF4-FFF2-40B4-BE49-F238E27FC236}">
                <a16:creationId xmlns:a16="http://schemas.microsoft.com/office/drawing/2014/main" id="{798047D6-4290-4F95-8F4F-98719A50279D}"/>
              </a:ext>
            </a:extLst>
          </p:cNvPr>
          <p:cNvSpPr/>
          <p:nvPr/>
        </p:nvSpPr>
        <p:spPr>
          <a:xfrm>
            <a:off x="4240176" y="2330441"/>
            <a:ext cx="2599660" cy="2583711"/>
          </a:xfrm>
          <a:prstGeom prst="rect">
            <a:avLst/>
          </a:prstGeom>
          <a:solidFill>
            <a:schemeClr val="bg1"/>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B</a:t>
            </a:r>
          </a:p>
          <a:p>
            <a:endParaRPr lang="en-CA" dirty="0">
              <a:solidFill>
                <a:schemeClr val="tx1">
                  <a:lumMod val="65000"/>
                  <a:lumOff val="35000"/>
                </a:schemeClr>
              </a:solidFill>
            </a:endParaRPr>
          </a:p>
        </p:txBody>
      </p:sp>
      <p:sp>
        <p:nvSpPr>
          <p:cNvPr id="20" name="TextBox 19">
            <a:extLst>
              <a:ext uri="{FF2B5EF4-FFF2-40B4-BE49-F238E27FC236}">
                <a16:creationId xmlns:a16="http://schemas.microsoft.com/office/drawing/2014/main" id="{64304EAC-F6D4-4EFF-A145-2A78A3AD8D62}"/>
              </a:ext>
            </a:extLst>
          </p:cNvPr>
          <p:cNvSpPr txBox="1"/>
          <p:nvPr/>
        </p:nvSpPr>
        <p:spPr>
          <a:xfrm>
            <a:off x="4455485" y="2831098"/>
            <a:ext cx="2169042" cy="923330"/>
          </a:xfrm>
          <a:prstGeom prst="rect">
            <a:avLst/>
          </a:prstGeom>
          <a:noFill/>
          <a:ln>
            <a:solidFill>
              <a:srgbClr val="FF0000"/>
            </a:solidFill>
            <a:prstDash val="dash"/>
          </a:ln>
        </p:spPr>
        <p:txBody>
          <a:bodyPr wrap="square" rtlCol="0">
            <a:spAutoFit/>
          </a:bodyPr>
          <a:lstStyle/>
          <a:p>
            <a:r>
              <a:rPr lang="en-CA" dirty="0">
                <a:solidFill>
                  <a:schemeClr val="bg1">
                    <a:lumMod val="50000"/>
                  </a:schemeClr>
                </a:solidFill>
              </a:rPr>
              <a:t>Container B1</a:t>
            </a:r>
          </a:p>
          <a:p>
            <a:r>
              <a:rPr lang="en-CA" dirty="0">
                <a:solidFill>
                  <a:schemeClr val="tx1">
                    <a:lumMod val="65000"/>
                    <a:lumOff val="35000"/>
                  </a:schemeClr>
                </a:solidFill>
              </a:rPr>
              <a:t>queue-x</a:t>
            </a:r>
          </a:p>
          <a:p>
            <a:r>
              <a:rPr lang="en-CA" dirty="0">
                <a:solidFill>
                  <a:schemeClr val="tx1">
                    <a:lumMod val="65000"/>
                    <a:lumOff val="35000"/>
                  </a:schemeClr>
                </a:solidFill>
              </a:rPr>
              <a:t>queue-y</a:t>
            </a:r>
          </a:p>
        </p:txBody>
      </p:sp>
      <p:sp>
        <p:nvSpPr>
          <p:cNvPr id="21" name="Rectangle 20">
            <a:extLst>
              <a:ext uri="{FF2B5EF4-FFF2-40B4-BE49-F238E27FC236}">
                <a16:creationId xmlns:a16="http://schemas.microsoft.com/office/drawing/2014/main" id="{1811D7EF-E335-4DD3-BC13-7FAB76CBAFC3}"/>
              </a:ext>
            </a:extLst>
          </p:cNvPr>
          <p:cNvSpPr/>
          <p:nvPr/>
        </p:nvSpPr>
        <p:spPr>
          <a:xfrm>
            <a:off x="991043" y="1913860"/>
            <a:ext cx="6119038" cy="3310339"/>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pic>
        <p:nvPicPr>
          <p:cNvPr id="1026" name="Picture 2" descr="Fire on Apple iOS 13.3">
            <a:extLst>
              <a:ext uri="{FF2B5EF4-FFF2-40B4-BE49-F238E27FC236}">
                <a16:creationId xmlns:a16="http://schemas.microsoft.com/office/drawing/2014/main" id="{5E47549C-13C3-4079-B1C0-18FE85FEC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640" y="3022305"/>
            <a:ext cx="622654" cy="6226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118378E-F0C6-4F6E-867F-729CD3F3219C}"/>
              </a:ext>
            </a:extLst>
          </p:cNvPr>
          <p:cNvSpPr txBox="1"/>
          <p:nvPr/>
        </p:nvSpPr>
        <p:spPr>
          <a:xfrm>
            <a:off x="991043" y="5582093"/>
            <a:ext cx="9525887" cy="646331"/>
          </a:xfrm>
          <a:prstGeom prst="rect">
            <a:avLst/>
          </a:prstGeom>
          <a:noFill/>
        </p:spPr>
        <p:txBody>
          <a:bodyPr wrap="square" rtlCol="0">
            <a:spAutoFit/>
          </a:bodyPr>
          <a:lstStyle/>
          <a:p>
            <a:r>
              <a:rPr lang="en-US" dirty="0" err="1">
                <a:solidFill>
                  <a:schemeClr val="bg1">
                    <a:lumMod val="50000"/>
                  </a:schemeClr>
                </a:solidFill>
              </a:rPr>
              <a:t>ServiceBusFailureReason.</a:t>
            </a:r>
            <a:r>
              <a:rPr lang="en-US" dirty="0" err="1">
                <a:solidFill>
                  <a:srgbClr val="FF0000"/>
                </a:solidFill>
              </a:rPr>
              <a:t>ServiceBusy</a:t>
            </a:r>
            <a:r>
              <a:rPr lang="en-US" dirty="0"/>
              <a:t>: The request was terminated because the entity is being throttled. Please wait 10 seconds and try again</a:t>
            </a:r>
            <a:endParaRPr lang="en-CA" dirty="0"/>
          </a:p>
        </p:txBody>
      </p:sp>
      <p:sp>
        <p:nvSpPr>
          <p:cNvPr id="11" name="PB">
            <a:extLst>
              <a:ext uri="{FF2B5EF4-FFF2-40B4-BE49-F238E27FC236}">
                <a16:creationId xmlns:a16="http://schemas.microsoft.com/office/drawing/2014/main" id="{EC4B5632-D578-42EF-B54D-03F85B1DAF40}"/>
              </a:ext>
            </a:extLst>
          </p:cNvPr>
          <p:cNvSpPr/>
          <p:nvPr/>
        </p:nvSpPr>
        <p:spPr>
          <a:xfrm>
            <a:off x="0" y="6832600"/>
            <a:ext cx="1144336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755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53069-EBB4-4F98-B0BC-678F31962591}"/>
              </a:ext>
            </a:extLst>
          </p:cNvPr>
          <p:cNvSpPr>
            <a:spLocks noGrp="1"/>
          </p:cNvSpPr>
          <p:nvPr>
            <p:ph type="title"/>
          </p:nvPr>
        </p:nvSpPr>
        <p:spPr/>
        <p:txBody>
          <a:bodyPr/>
          <a:lstStyle/>
          <a:p>
            <a:r>
              <a:rPr lang="en-CA" dirty="0"/>
              <a:t>Credits System</a:t>
            </a:r>
          </a:p>
        </p:txBody>
      </p:sp>
      <p:sp>
        <p:nvSpPr>
          <p:cNvPr id="10" name="Rectangle 9">
            <a:extLst>
              <a:ext uri="{FF2B5EF4-FFF2-40B4-BE49-F238E27FC236}">
                <a16:creationId xmlns:a16="http://schemas.microsoft.com/office/drawing/2014/main" id="{8C2226D2-235E-409C-ABC5-B3134CFEE84E}"/>
              </a:ext>
            </a:extLst>
          </p:cNvPr>
          <p:cNvSpPr/>
          <p:nvPr/>
        </p:nvSpPr>
        <p:spPr>
          <a:xfrm>
            <a:off x="7657659" y="2330441"/>
            <a:ext cx="2599660" cy="2579667"/>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3" name="TextBox 12">
            <a:extLst>
              <a:ext uri="{FF2B5EF4-FFF2-40B4-BE49-F238E27FC236}">
                <a16:creationId xmlns:a16="http://schemas.microsoft.com/office/drawing/2014/main" id="{D629F3CD-6F0E-4FC4-83ED-1A24D6FB4EC8}"/>
              </a:ext>
            </a:extLst>
          </p:cNvPr>
          <p:cNvSpPr txBox="1"/>
          <p:nvPr/>
        </p:nvSpPr>
        <p:spPr>
          <a:xfrm>
            <a:off x="7865879" y="2833823"/>
            <a:ext cx="2169042" cy="646331"/>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A2</a:t>
            </a:r>
          </a:p>
          <a:p>
            <a:r>
              <a:rPr lang="en-CA" dirty="0">
                <a:solidFill>
                  <a:schemeClr val="tx1">
                    <a:lumMod val="65000"/>
                    <a:lumOff val="35000"/>
                  </a:schemeClr>
                </a:solidFill>
              </a:rPr>
              <a:t>queue-c</a:t>
            </a:r>
          </a:p>
        </p:txBody>
      </p:sp>
      <p:sp>
        <p:nvSpPr>
          <p:cNvPr id="14" name="Rectangle 13">
            <a:extLst>
              <a:ext uri="{FF2B5EF4-FFF2-40B4-BE49-F238E27FC236}">
                <a16:creationId xmlns:a16="http://schemas.microsoft.com/office/drawing/2014/main" id="{7F67BACC-42E8-4089-8651-D63A7D5CDC9E}"/>
              </a:ext>
            </a:extLst>
          </p:cNvPr>
          <p:cNvSpPr/>
          <p:nvPr/>
        </p:nvSpPr>
        <p:spPr>
          <a:xfrm>
            <a:off x="7383870" y="1913860"/>
            <a:ext cx="3133060" cy="3310338"/>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15" name="Rectangle 14">
            <a:extLst>
              <a:ext uri="{FF2B5EF4-FFF2-40B4-BE49-F238E27FC236}">
                <a16:creationId xmlns:a16="http://schemas.microsoft.com/office/drawing/2014/main" id="{92A2FE7D-34C3-4EB7-9CB4-77EF663EEA34}"/>
              </a:ext>
            </a:extLst>
          </p:cNvPr>
          <p:cNvSpPr/>
          <p:nvPr/>
        </p:nvSpPr>
        <p:spPr>
          <a:xfrm>
            <a:off x="1264832"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6" name="TextBox 15">
            <a:extLst>
              <a:ext uri="{FF2B5EF4-FFF2-40B4-BE49-F238E27FC236}">
                <a16:creationId xmlns:a16="http://schemas.microsoft.com/office/drawing/2014/main" id="{8AC9A926-5200-4CEF-AABA-2A4E09FBC80A}"/>
              </a:ext>
            </a:extLst>
          </p:cNvPr>
          <p:cNvSpPr txBox="1"/>
          <p:nvPr/>
        </p:nvSpPr>
        <p:spPr>
          <a:xfrm>
            <a:off x="1480141"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A1</a:t>
            </a:r>
          </a:p>
          <a:p>
            <a:r>
              <a:rPr lang="en-CA" dirty="0">
                <a:solidFill>
                  <a:schemeClr val="tx1">
                    <a:lumMod val="65000"/>
                    <a:lumOff val="35000"/>
                  </a:schemeClr>
                </a:solidFill>
              </a:rPr>
              <a:t>queue-a</a:t>
            </a:r>
          </a:p>
          <a:p>
            <a:r>
              <a:rPr lang="en-CA" dirty="0">
                <a:solidFill>
                  <a:schemeClr val="tx1">
                    <a:lumMod val="65000"/>
                    <a:lumOff val="35000"/>
                  </a:schemeClr>
                </a:solidFill>
              </a:rPr>
              <a:t>queue-b</a:t>
            </a:r>
          </a:p>
        </p:txBody>
      </p:sp>
      <p:sp>
        <p:nvSpPr>
          <p:cNvPr id="17" name="Rectangle 16">
            <a:extLst>
              <a:ext uri="{FF2B5EF4-FFF2-40B4-BE49-F238E27FC236}">
                <a16:creationId xmlns:a16="http://schemas.microsoft.com/office/drawing/2014/main" id="{FFFA8E35-D1BF-4338-8A9F-457581A229FA}"/>
              </a:ext>
            </a:extLst>
          </p:cNvPr>
          <p:cNvSpPr/>
          <p:nvPr/>
        </p:nvSpPr>
        <p:spPr>
          <a:xfrm>
            <a:off x="4240176"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B</a:t>
            </a:r>
          </a:p>
          <a:p>
            <a:endParaRPr lang="en-CA" dirty="0">
              <a:solidFill>
                <a:schemeClr val="tx1">
                  <a:lumMod val="65000"/>
                  <a:lumOff val="35000"/>
                </a:schemeClr>
              </a:solidFill>
            </a:endParaRPr>
          </a:p>
        </p:txBody>
      </p:sp>
      <p:sp>
        <p:nvSpPr>
          <p:cNvPr id="18" name="TextBox 17">
            <a:extLst>
              <a:ext uri="{FF2B5EF4-FFF2-40B4-BE49-F238E27FC236}">
                <a16:creationId xmlns:a16="http://schemas.microsoft.com/office/drawing/2014/main" id="{44761054-968F-469E-8D7F-824EE48BCEB2}"/>
              </a:ext>
            </a:extLst>
          </p:cNvPr>
          <p:cNvSpPr txBox="1"/>
          <p:nvPr/>
        </p:nvSpPr>
        <p:spPr>
          <a:xfrm>
            <a:off x="4455485"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B1</a:t>
            </a:r>
          </a:p>
          <a:p>
            <a:r>
              <a:rPr lang="en-CA" dirty="0">
                <a:solidFill>
                  <a:schemeClr val="tx1">
                    <a:lumMod val="65000"/>
                    <a:lumOff val="35000"/>
                  </a:schemeClr>
                </a:solidFill>
              </a:rPr>
              <a:t>queue-x</a:t>
            </a:r>
          </a:p>
          <a:p>
            <a:r>
              <a:rPr lang="en-CA" dirty="0">
                <a:solidFill>
                  <a:schemeClr val="tx1">
                    <a:lumMod val="65000"/>
                    <a:lumOff val="35000"/>
                  </a:schemeClr>
                </a:solidFill>
              </a:rPr>
              <a:t>queue-y</a:t>
            </a:r>
          </a:p>
        </p:txBody>
      </p:sp>
      <p:sp>
        <p:nvSpPr>
          <p:cNvPr id="19" name="Rectangle 18">
            <a:extLst>
              <a:ext uri="{FF2B5EF4-FFF2-40B4-BE49-F238E27FC236}">
                <a16:creationId xmlns:a16="http://schemas.microsoft.com/office/drawing/2014/main" id="{609C36EE-56DD-405E-A2A0-BCE5D6BCFBFA}"/>
              </a:ext>
            </a:extLst>
          </p:cNvPr>
          <p:cNvSpPr/>
          <p:nvPr/>
        </p:nvSpPr>
        <p:spPr>
          <a:xfrm>
            <a:off x="991043" y="1913860"/>
            <a:ext cx="6119038" cy="3310339"/>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pic>
        <p:nvPicPr>
          <p:cNvPr id="12" name="Picture 2" descr="Fire on Apple iOS 13.3">
            <a:extLst>
              <a:ext uri="{FF2B5EF4-FFF2-40B4-BE49-F238E27FC236}">
                <a16:creationId xmlns:a16="http://schemas.microsoft.com/office/drawing/2014/main" id="{7A38A7D2-9381-4814-AB86-CF5FB12A9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640" y="3027985"/>
            <a:ext cx="622654" cy="622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3D37B44-3BD7-4B86-A343-CAE9D2C5B45C}"/>
              </a:ext>
            </a:extLst>
          </p:cNvPr>
          <p:cNvSpPr txBox="1"/>
          <p:nvPr/>
        </p:nvSpPr>
        <p:spPr>
          <a:xfrm>
            <a:off x="991042" y="5470451"/>
            <a:ext cx="9525887" cy="646331"/>
          </a:xfrm>
          <a:prstGeom prst="rect">
            <a:avLst/>
          </a:prstGeom>
          <a:noFill/>
        </p:spPr>
        <p:txBody>
          <a:bodyPr wrap="square" rtlCol="0">
            <a:spAutoFit/>
          </a:bodyPr>
          <a:lstStyle/>
          <a:p>
            <a:pPr algn="ctr"/>
            <a:r>
              <a:rPr lang="en-CA" dirty="0"/>
              <a:t>Namespace A: 1000 credits</a:t>
            </a:r>
          </a:p>
          <a:p>
            <a:pPr algn="ctr"/>
            <a:r>
              <a:rPr lang="en-CA" dirty="0"/>
              <a:t>Namespace B: 1000 credits</a:t>
            </a:r>
          </a:p>
        </p:txBody>
      </p:sp>
      <p:sp>
        <p:nvSpPr>
          <p:cNvPr id="20" name="TextBox 19">
            <a:extLst>
              <a:ext uri="{FF2B5EF4-FFF2-40B4-BE49-F238E27FC236}">
                <a16:creationId xmlns:a16="http://schemas.microsoft.com/office/drawing/2014/main" id="{B198F87C-EA3B-488D-AF9B-6221DA90A8D4}"/>
              </a:ext>
            </a:extLst>
          </p:cNvPr>
          <p:cNvSpPr txBox="1"/>
          <p:nvPr/>
        </p:nvSpPr>
        <p:spPr>
          <a:xfrm>
            <a:off x="991041" y="5480894"/>
            <a:ext cx="9525887" cy="646331"/>
          </a:xfrm>
          <a:prstGeom prst="rect">
            <a:avLst/>
          </a:prstGeom>
          <a:noFill/>
        </p:spPr>
        <p:txBody>
          <a:bodyPr wrap="square" rtlCol="0">
            <a:spAutoFit/>
          </a:bodyPr>
          <a:lstStyle/>
          <a:p>
            <a:pPr algn="ctr"/>
            <a:r>
              <a:rPr lang="en-CA" dirty="0"/>
              <a:t>Namespace A: 1000 credits</a:t>
            </a:r>
          </a:p>
          <a:p>
            <a:pPr algn="ctr"/>
            <a:r>
              <a:rPr lang="en-CA" dirty="0"/>
              <a:t>Namespace B:       0 credits</a:t>
            </a:r>
          </a:p>
        </p:txBody>
      </p:sp>
      <p:sp>
        <p:nvSpPr>
          <p:cNvPr id="21" name="PB">
            <a:extLst>
              <a:ext uri="{FF2B5EF4-FFF2-40B4-BE49-F238E27FC236}">
                <a16:creationId xmlns:a16="http://schemas.microsoft.com/office/drawing/2014/main" id="{C1D58BEC-F577-473D-A781-1AADC3C2FC0D}"/>
              </a:ext>
            </a:extLst>
          </p:cNvPr>
          <p:cNvSpPr/>
          <p:nvPr/>
        </p:nvSpPr>
        <p:spPr>
          <a:xfrm>
            <a:off x="0" y="6832600"/>
            <a:ext cx="1155031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65533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F5B0-FF6B-49AD-B4DE-A5E250D3A5DB}"/>
              </a:ext>
            </a:extLst>
          </p:cNvPr>
          <p:cNvSpPr>
            <a:spLocks noGrp="1"/>
          </p:cNvSpPr>
          <p:nvPr>
            <p:ph type="title"/>
          </p:nvPr>
        </p:nvSpPr>
        <p:spPr/>
        <p:txBody>
          <a:bodyPr/>
          <a:lstStyle/>
          <a:p>
            <a:pPr algn="ctr"/>
            <a:r>
              <a:rPr lang="en-CA" dirty="0"/>
              <a:t>Premium or Standard?</a:t>
            </a:r>
          </a:p>
        </p:txBody>
      </p:sp>
      <p:sp>
        <p:nvSpPr>
          <p:cNvPr id="3" name="Content Placeholder 2">
            <a:extLst>
              <a:ext uri="{FF2B5EF4-FFF2-40B4-BE49-F238E27FC236}">
                <a16:creationId xmlns:a16="http://schemas.microsoft.com/office/drawing/2014/main" id="{24A7388E-D60B-4FFE-AEE4-EAB9FB9E6A52}"/>
              </a:ext>
            </a:extLst>
          </p:cNvPr>
          <p:cNvSpPr>
            <a:spLocks noGrp="1"/>
          </p:cNvSpPr>
          <p:nvPr>
            <p:ph idx="1"/>
          </p:nvPr>
        </p:nvSpPr>
        <p:spPr>
          <a:xfrm>
            <a:off x="838200" y="1343818"/>
            <a:ext cx="4815401" cy="4139293"/>
          </a:xfrm>
        </p:spPr>
        <p:txBody>
          <a:bodyPr>
            <a:normAutofit fontScale="92500" lnSpcReduction="10000"/>
          </a:bodyPr>
          <a:lstStyle/>
          <a:p>
            <a:r>
              <a:rPr lang="en-CA" dirty="0"/>
              <a:t>100MB message size</a:t>
            </a:r>
          </a:p>
          <a:p>
            <a:r>
              <a:rPr lang="en-CA" dirty="0"/>
              <a:t>Dedicated resources</a:t>
            </a:r>
          </a:p>
          <a:p>
            <a:r>
              <a:rPr lang="en-CA" dirty="0"/>
              <a:t>Predictable throughput</a:t>
            </a:r>
          </a:p>
          <a:p>
            <a:r>
              <a:rPr lang="en-CA" dirty="0"/>
              <a:t>Scale up/down in MUs</a:t>
            </a:r>
          </a:p>
          <a:p>
            <a:r>
              <a:rPr lang="en-CA" dirty="0"/>
              <a:t>Geo-DR</a:t>
            </a:r>
          </a:p>
          <a:p>
            <a:r>
              <a:rPr lang="en-CA" dirty="0"/>
              <a:t>Azure Availability Zones</a:t>
            </a:r>
          </a:p>
          <a:p>
            <a:r>
              <a:rPr lang="en-CA" dirty="0"/>
              <a:t>VNET support</a:t>
            </a:r>
          </a:p>
          <a:p>
            <a:r>
              <a:rPr lang="en-CA" dirty="0"/>
              <a:t>JMS clients support</a:t>
            </a:r>
          </a:p>
          <a:p>
            <a:r>
              <a:rPr lang="en-CA" dirty="0"/>
              <a:t>and more to come…</a:t>
            </a:r>
          </a:p>
        </p:txBody>
      </p:sp>
      <p:pic>
        <p:nvPicPr>
          <p:cNvPr id="4100" name="tempting" descr="Related image">
            <a:extLst>
              <a:ext uri="{FF2B5EF4-FFF2-40B4-BE49-F238E27FC236}">
                <a16:creationId xmlns:a16="http://schemas.microsoft.com/office/drawing/2014/main" id="{97C20F95-6AAB-4B5E-92A7-86307B28A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890" y="4519935"/>
            <a:ext cx="2957117" cy="222206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9F1909B7-2905-44F7-9450-FEEB7DBD44F3}"/>
              </a:ext>
            </a:extLst>
          </p:cNvPr>
          <p:cNvSpPr txBox="1">
            <a:spLocks/>
          </p:cNvSpPr>
          <p:nvPr/>
        </p:nvSpPr>
        <p:spPr>
          <a:xfrm>
            <a:off x="6874446" y="1343817"/>
            <a:ext cx="4815401" cy="41392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Lower budget requirement</a:t>
            </a:r>
          </a:p>
          <a:p>
            <a:r>
              <a:rPr lang="en-CA" dirty="0"/>
              <a:t>Multiple namespaces</a:t>
            </a:r>
          </a:p>
          <a:p>
            <a:r>
              <a:rPr lang="en-CA" dirty="0"/>
              <a:t>Decent message size (256KB)</a:t>
            </a:r>
          </a:p>
          <a:p>
            <a:r>
              <a:rPr lang="en-CA" dirty="0"/>
              <a:t>Gets the job done</a:t>
            </a:r>
          </a:p>
        </p:txBody>
      </p:sp>
      <p:pic>
        <p:nvPicPr>
          <p:cNvPr id="4102" name="friends" descr="Image result for why can't we be friends gif">
            <a:extLst>
              <a:ext uri="{FF2B5EF4-FFF2-40B4-BE49-F238E27FC236}">
                <a16:creationId xmlns:a16="http://schemas.microsoft.com/office/drawing/2014/main" id="{C1AA66C5-9029-4E03-9CB3-B8AD84B0C12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47461" y="2218068"/>
            <a:ext cx="8395502" cy="4585495"/>
          </a:xfrm>
          <a:prstGeom prst="rect">
            <a:avLst/>
          </a:prstGeom>
          <a:noFill/>
          <a:extLst>
            <a:ext uri="{909E8E84-426E-40DD-AFC4-6F175D3DCCD1}">
              <a14:hiddenFill xmlns:a14="http://schemas.microsoft.com/office/drawing/2010/main">
                <a:solidFill>
                  <a:srgbClr val="FFFFFF"/>
                </a:solidFill>
              </a14:hiddenFill>
            </a:ext>
          </a:extLst>
        </p:spPr>
      </p:pic>
      <p:sp>
        <p:nvSpPr>
          <p:cNvPr id="12" name="PB">
            <a:extLst>
              <a:ext uri="{FF2B5EF4-FFF2-40B4-BE49-F238E27FC236}">
                <a16:creationId xmlns:a16="http://schemas.microsoft.com/office/drawing/2014/main" id="{CB8238F8-43FD-4DA3-95CC-E819D531BAAE}"/>
              </a:ext>
            </a:extLst>
          </p:cNvPr>
          <p:cNvSpPr/>
          <p:nvPr/>
        </p:nvSpPr>
        <p:spPr>
          <a:xfrm>
            <a:off x="0" y="6832600"/>
            <a:ext cx="1165726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5360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4100"/>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DE266-C764-411A-9473-EBA9CC3DB1E5}"/>
              </a:ext>
            </a:extLst>
          </p:cNvPr>
          <p:cNvSpPr/>
          <p:nvPr/>
        </p:nvSpPr>
        <p:spPr>
          <a:xfrm>
            <a:off x="1819028" y="4152440"/>
            <a:ext cx="8553945" cy="923330"/>
          </a:xfrm>
          <a:prstGeom prst="rect">
            <a:avLst/>
          </a:prstGeom>
        </p:spPr>
        <p:txBody>
          <a:bodyPr wrap="none">
            <a:spAutoFit/>
          </a:bodyPr>
          <a:lstStyle/>
          <a:p>
            <a:r>
              <a:rPr lang="en-US" sz="3600">
                <a:solidFill>
                  <a:schemeClr val="bg1">
                    <a:lumMod val="50000"/>
                  </a:schemeClr>
                </a:solidFill>
                <a:latin typeface="Yanone Kaffeesatz Regular" panose="02000000000000000000" pitchFamily="2" charset="0"/>
              </a:rPr>
              <a:t>github.com/azure/</a:t>
            </a:r>
            <a:r>
              <a:rPr lang="en-US" sz="5400">
                <a:latin typeface="Yanone Kaffeesatz Regular" panose="02000000000000000000" pitchFamily="2" charset="0"/>
              </a:rPr>
              <a:t>azure-</a:t>
            </a:r>
            <a:r>
              <a:rPr lang="en-US" sz="5400" err="1">
                <a:latin typeface="Yanone Kaffeesatz Regular" panose="02000000000000000000" pitchFamily="2" charset="0"/>
              </a:rPr>
              <a:t>sdk</a:t>
            </a:r>
            <a:r>
              <a:rPr lang="en-US" sz="5400">
                <a:latin typeface="Yanone Kaffeesatz Regular" panose="02000000000000000000" pitchFamily="2" charset="0"/>
              </a:rPr>
              <a:t>-for-net</a:t>
            </a:r>
            <a:endParaRPr lang="de-CH" sz="5400">
              <a:latin typeface="Yanone Kaffeesatz Regular" panose="02000000000000000000" pitchFamily="2" charset="0"/>
            </a:endParaRPr>
          </a:p>
        </p:txBody>
      </p:sp>
      <p:pic>
        <p:nvPicPr>
          <p:cNvPr id="1026" name="Picture 2" descr="the Octobi Wan Catnobi">
            <a:extLst>
              <a:ext uri="{FF2B5EF4-FFF2-40B4-BE49-F238E27FC236}">
                <a16:creationId xmlns:a16="http://schemas.microsoft.com/office/drawing/2014/main" id="{4B32D527-79EC-4580-AF79-AE67BED457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9762" y="699990"/>
            <a:ext cx="3112477" cy="3112477"/>
          </a:xfrm>
          <a:prstGeom prst="rect">
            <a:avLst/>
          </a:prstGeom>
          <a:noFill/>
          <a:extLst>
            <a:ext uri="{909E8E84-426E-40DD-AFC4-6F175D3DCCD1}">
              <a14:hiddenFill xmlns:a14="http://schemas.microsoft.com/office/drawing/2010/main">
                <a:solidFill>
                  <a:srgbClr val="FFFFFF"/>
                </a:solidFill>
              </a14:hiddenFill>
            </a:ext>
          </a:extLst>
        </p:spPr>
      </p:pic>
      <p:sp>
        <p:nvSpPr>
          <p:cNvPr id="10" name="PB">
            <a:extLst>
              <a:ext uri="{FF2B5EF4-FFF2-40B4-BE49-F238E27FC236}">
                <a16:creationId xmlns:a16="http://schemas.microsoft.com/office/drawing/2014/main" id="{B32BF5C5-5530-4D90-A778-03CAECFF81CC}"/>
              </a:ext>
            </a:extLst>
          </p:cNvPr>
          <p:cNvSpPr/>
          <p:nvPr/>
        </p:nvSpPr>
        <p:spPr>
          <a:xfrm>
            <a:off x="0" y="6832600"/>
            <a:ext cx="117642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60645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outdoor wood vintage antique countryside texture wall rust metal ancient old building lumber hdr buildings canada rusty wooden ghost town iron heritage tourist attraction british columbia farm equipment western style wild west man made object ancient history heritage site metal rusty deadman ranch rusty tools">
            <a:extLst>
              <a:ext uri="{FF2B5EF4-FFF2-40B4-BE49-F238E27FC236}">
                <a16:creationId xmlns:a16="http://schemas.microsoft.com/office/drawing/2014/main" id="{AC414616-4388-4B7D-9944-CA82510E4D4A}"/>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75465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90F849-ED8D-4BFA-8698-052566ABBFE3}"/>
              </a:ext>
            </a:extLst>
          </p:cNvPr>
          <p:cNvSpPr>
            <a:spLocks noGrp="1"/>
          </p:cNvSpPr>
          <p:nvPr>
            <p:ph type="title"/>
          </p:nvPr>
        </p:nvSpPr>
        <p:spPr/>
        <p:txBody>
          <a:bodyPr/>
          <a:lstStyle/>
          <a:p>
            <a:r>
              <a:rPr lang="en-CA" dirty="0"/>
              <a:t>Tooling</a:t>
            </a:r>
          </a:p>
        </p:txBody>
      </p:sp>
      <p:sp>
        <p:nvSpPr>
          <p:cNvPr id="3" name="Text Placeholder 2">
            <a:extLst>
              <a:ext uri="{FF2B5EF4-FFF2-40B4-BE49-F238E27FC236}">
                <a16:creationId xmlns:a16="http://schemas.microsoft.com/office/drawing/2014/main" id="{4E822C2F-00C0-4BBC-962C-F6ED231DB4A1}"/>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D2B48317-EE0C-4856-B21B-66C63B94E5E0}"/>
              </a:ext>
            </a:extLst>
          </p:cNvPr>
          <p:cNvSpPr/>
          <p:nvPr/>
        </p:nvSpPr>
        <p:spPr>
          <a:xfrm>
            <a:off x="0" y="6832600"/>
            <a:ext cx="1176421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766637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BE">
            <a:extLst>
              <a:ext uri="{FF2B5EF4-FFF2-40B4-BE49-F238E27FC236}">
                <a16:creationId xmlns:a16="http://schemas.microsoft.com/office/drawing/2014/main" id="{B6DFE818-DF70-4F77-9212-C9D56FF6078D}"/>
              </a:ext>
            </a:extLst>
          </p:cNvPr>
          <p:cNvPicPr>
            <a:picLocks noChangeAspect="1"/>
          </p:cNvPicPr>
          <p:nvPr/>
        </p:nvPicPr>
        <p:blipFill>
          <a:blip r:embed="rId5"/>
          <a:stretch>
            <a:fillRect/>
          </a:stretch>
        </p:blipFill>
        <p:spPr>
          <a:xfrm>
            <a:off x="4835136" y="536311"/>
            <a:ext cx="6835935" cy="52986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5" name="Serverless360" descr="Serverless360-Dashboard">
            <a:extLst>
              <a:ext uri="{FF2B5EF4-FFF2-40B4-BE49-F238E27FC236}">
                <a16:creationId xmlns:a16="http://schemas.microsoft.com/office/drawing/2014/main" id="{BC1CC3E3-96A6-4695-96E1-DC2310E623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0615" y="935536"/>
            <a:ext cx="6883161" cy="50441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6" name="portal">
            <a:extLst>
              <a:ext uri="{FF2B5EF4-FFF2-40B4-BE49-F238E27FC236}">
                <a16:creationId xmlns:a16="http://schemas.microsoft.com/office/drawing/2014/main" id="{8450E72C-3037-412D-842D-458CC09682D9}"/>
              </a:ext>
            </a:extLst>
          </p:cNvPr>
          <p:cNvPicPr>
            <a:picLocks noChangeAspect="1"/>
          </p:cNvPicPr>
          <p:nvPr/>
        </p:nvPicPr>
        <p:blipFill>
          <a:blip r:embed="rId7"/>
          <a:stretch>
            <a:fillRect/>
          </a:stretch>
        </p:blipFill>
        <p:spPr>
          <a:xfrm>
            <a:off x="-832564" y="1318461"/>
            <a:ext cx="7523254" cy="464765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3" name="SBE Portal">
            <a:hlinkClick r:id="" action="ppaction://media"/>
            <a:extLst>
              <a:ext uri="{FF2B5EF4-FFF2-40B4-BE49-F238E27FC236}">
                <a16:creationId xmlns:a16="http://schemas.microsoft.com/office/drawing/2014/main" id="{AF43580E-45B7-4E78-A8EC-5FDCDCE38D4C}"/>
              </a:ext>
            </a:extLst>
          </p:cNvPr>
          <p:cNvPicPr>
            <a:picLocks noChangeAspect="1"/>
          </p:cNvPicPr>
          <p:nvPr>
            <a:videoFile r:link="rId1"/>
            <p:extLst>
              <p:ext uri="{DAA4B4D4-6D71-4841-9C94-3DE7FCFB9230}">
                <p14:media xmlns:p14="http://schemas.microsoft.com/office/powerpoint/2010/main" r:embed="rId2">
                  <p14:trim end="13212.4716"/>
                </p14:media>
              </p:ext>
            </p:extLst>
          </p:nvPr>
        </p:nvPicPr>
        <p:blipFill>
          <a:blip r:embed="rId8"/>
          <a:stretch>
            <a:fillRect/>
          </a:stretch>
        </p:blipFill>
        <p:spPr>
          <a:xfrm>
            <a:off x="0" y="-1"/>
            <a:ext cx="12192000" cy="7195279"/>
          </a:xfrm>
          <a:prstGeom prst="rect">
            <a:avLst/>
          </a:prstGeom>
        </p:spPr>
      </p:pic>
      <p:sp>
        <p:nvSpPr>
          <p:cNvPr id="13" name="PB">
            <a:extLst>
              <a:ext uri="{FF2B5EF4-FFF2-40B4-BE49-F238E27FC236}">
                <a16:creationId xmlns:a16="http://schemas.microsoft.com/office/drawing/2014/main" id="{6DB7EFDA-431E-4011-8779-152C9DEC9559}"/>
              </a:ext>
            </a:extLst>
          </p:cNvPr>
          <p:cNvSpPr/>
          <p:nvPr/>
        </p:nvSpPr>
        <p:spPr>
          <a:xfrm>
            <a:off x="0" y="6832600"/>
            <a:ext cx="1187115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1160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60000" fill="hold"/>
                                        <p:tgtEl>
                                          <p:spTgt spid="3"/>
                                        </p:tgtEl>
                                      </p:cBhvr>
                                    </p:cmd>
                                  </p:childTnLst>
                                </p:cTn>
                              </p:par>
                            </p:childTnLst>
                          </p:cTn>
                        </p:par>
                        <p:par>
                          <p:cTn id="10" fill="hold">
                            <p:stCondLst>
                              <p:cond delay="60000"/>
                            </p:stCondLst>
                            <p:childTnLst>
                              <p:par>
                                <p:cTn id="11" presetID="1" presetClass="exit" presetSubtype="0" fill="hold" nodeType="afterEffect">
                                  <p:stCondLst>
                                    <p:cond delay="0"/>
                                  </p:stCondLst>
                                  <p:childTnLst>
                                    <p:set>
                                      <p:cBhvr>
                                        <p:cTn id="12" dur="1" fill="hold">
                                          <p:stCondLst>
                                            <p:cond delay="0"/>
                                          </p:stCondLst>
                                        </p:cTn>
                                        <p:tgtEl>
                                          <p:spTgt spid="3"/>
                                        </p:tgtEl>
                                        <p:attrNameLst>
                                          <p:attrName>style.visibility</p:attrName>
                                        </p:attrNameLst>
                                      </p:cBhvr>
                                      <p:to>
                                        <p:strVal val="hidden"/>
                                      </p:to>
                                    </p:set>
                                    <p:cmd type="call" cmd="stop">
                                      <p:cBhvr>
                                        <p:cTn id="13" dur="1">
                                          <p:stCondLst>
                                            <p:cond delay="0"/>
                                          </p:stCondLst>
                                        </p:cTn>
                                        <p:tgtEl>
                                          <p:spTgt spid="3"/>
                                        </p:tgtEl>
                                      </p:cBhvr>
                                    </p:cmd>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3"/>
                </p:tgtEl>
              </p:cMediaNode>
            </p:video>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 Receipt Regular">
            <a:hlinkClick r:id="rId2"/>
            <a:extLst>
              <a:ext uri="{FF2B5EF4-FFF2-40B4-BE49-F238E27FC236}">
                <a16:creationId xmlns:a16="http://schemas.microsoft.com/office/drawing/2014/main" id="{EF3F110D-9370-4AB6-B148-DCEE98426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077" y="911329"/>
            <a:ext cx="5077252" cy="854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mY fIlLeD">
            <a:extLst>
              <a:ext uri="{FF2B5EF4-FFF2-40B4-BE49-F238E27FC236}">
                <a16:creationId xmlns:a16="http://schemas.microsoft.com/office/drawing/2014/main" id="{BEEFB0C2-EDC3-42F2-88C5-CF57E41722B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459077" y="2382389"/>
            <a:ext cx="46863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AmY fIlLeD">
            <a:extLst>
              <a:ext uri="{FF2B5EF4-FFF2-40B4-BE49-F238E27FC236}">
                <a16:creationId xmlns:a16="http://schemas.microsoft.com/office/drawing/2014/main" id="{EFEE4F82-8825-425E-A6A3-5122A20F2A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9077" y="2898941"/>
            <a:ext cx="539115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eAmY fIlLeD">
            <a:extLst>
              <a:ext uri="{FF2B5EF4-FFF2-40B4-BE49-F238E27FC236}">
                <a16:creationId xmlns:a16="http://schemas.microsoft.com/office/drawing/2014/main" id="{FCE8C4D1-6520-44A4-8052-974366BBF5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077" y="3415493"/>
            <a:ext cx="1609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mY fIlLeD">
            <a:extLst>
              <a:ext uri="{FF2B5EF4-FFF2-40B4-BE49-F238E27FC236}">
                <a16:creationId xmlns:a16="http://schemas.microsoft.com/office/drawing/2014/main" id="{1DEF7CE7-88F8-4BDE-9CFB-549A215915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077" y="3932045"/>
            <a:ext cx="52482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ReAmY fIlLeD">
            <a:extLst>
              <a:ext uri="{FF2B5EF4-FFF2-40B4-BE49-F238E27FC236}">
                <a16:creationId xmlns:a16="http://schemas.microsoft.com/office/drawing/2014/main" id="{5AF297A2-D834-4121-8635-B3CB456E4D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077" y="4458122"/>
            <a:ext cx="5762625"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ReAmY fIlLeD">
            <a:extLst>
              <a:ext uri="{FF2B5EF4-FFF2-40B4-BE49-F238E27FC236}">
                <a16:creationId xmlns:a16="http://schemas.microsoft.com/office/drawing/2014/main" id="{55E7F44B-649F-49B0-95E9-95BF34DDF8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9077" y="4740298"/>
            <a:ext cx="3867150" cy="3429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9ECCE04-A60C-4D57-BF6A-F73DDF4FF40C}"/>
              </a:ext>
            </a:extLst>
          </p:cNvPr>
          <p:cNvCxnSpPr/>
          <p:nvPr/>
        </p:nvCxnSpPr>
        <p:spPr>
          <a:xfrm>
            <a:off x="323556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E20C5-08E9-4638-A6D5-8AE271E74595}"/>
              </a:ext>
            </a:extLst>
          </p:cNvPr>
          <p:cNvCxnSpPr/>
          <p:nvPr/>
        </p:nvCxnSpPr>
        <p:spPr>
          <a:xfrm>
            <a:off x="9349991"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PB">
            <a:extLst>
              <a:ext uri="{FF2B5EF4-FFF2-40B4-BE49-F238E27FC236}">
                <a16:creationId xmlns:a16="http://schemas.microsoft.com/office/drawing/2014/main" id="{BF7404F6-B309-45B4-AE47-E97B4703430D}"/>
              </a:ext>
            </a:extLst>
          </p:cNvPr>
          <p:cNvSpPr/>
          <p:nvPr/>
        </p:nvSpPr>
        <p:spPr>
          <a:xfrm>
            <a:off x="0" y="6832600"/>
            <a:ext cx="1197810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970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12AFC0-479D-936F-668A-869FA1CF152F}"/>
              </a:ext>
            </a:extLst>
          </p:cNvPr>
          <p:cNvPicPr>
            <a:picLocks noChangeAspect="1"/>
          </p:cNvPicPr>
          <p:nvPr/>
        </p:nvPicPr>
        <p:blipFill>
          <a:blip r:embed="rId3">
            <a:duotone>
              <a:schemeClr val="bg2">
                <a:shade val="45000"/>
                <a:satMod val="135000"/>
              </a:schemeClr>
              <a:prstClr val="white"/>
            </a:duotone>
          </a:blip>
          <a:stretch>
            <a:fillRect/>
          </a:stretch>
        </p:blipFill>
        <p:spPr>
          <a:xfrm>
            <a:off x="2520512" y="0"/>
            <a:ext cx="7150975" cy="6858000"/>
          </a:xfrm>
          <a:prstGeom prst="rect">
            <a:avLst/>
          </a:prstGeom>
        </p:spPr>
      </p:pic>
      <p:sp>
        <p:nvSpPr>
          <p:cNvPr id="5" name="Rectangle 2">
            <a:extLst>
              <a:ext uri="{FF2B5EF4-FFF2-40B4-BE49-F238E27FC236}">
                <a16:creationId xmlns:a16="http://schemas.microsoft.com/office/drawing/2014/main" id="{6BFF42F0-B395-4D42-909B-6F8EDC3FABFF}"/>
              </a:ext>
            </a:extLst>
          </p:cNvPr>
          <p:cNvSpPr>
            <a:spLocks noChangeArrowheads="1"/>
          </p:cNvSpPr>
          <p:nvPr/>
        </p:nvSpPr>
        <p:spPr bwMode="auto">
          <a:xfrm>
            <a:off x="83553" y="1977102"/>
            <a:ext cx="12001499" cy="507831"/>
          </a:xfrm>
          <a:prstGeom prst="rect">
            <a:avLst/>
          </a:prstGeom>
          <a:solidFill>
            <a:srgbClr val="A5A5A5">
              <a:alpha val="74902"/>
            </a:srgbClr>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27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https://github.com/SeanFeldman/AzureServiceBus.SanAntonioUG2024</a:t>
            </a:r>
            <a:r>
              <a:rPr kumimoji="0" lang="en-US" altLang="en-US" sz="2700" b="1" i="0" u="none" strike="noStrike" normalizeH="0" baseline="0" dirty="0">
                <a:ln w="9525">
                  <a:solidFill>
                    <a:schemeClr val="bg1"/>
                  </a:solidFill>
                  <a:prstDash val="solid"/>
                </a:ln>
                <a:solidFill>
                  <a:schemeClr val="tx1"/>
                </a:solidFill>
                <a:effectLst>
                  <a:outerShdw blurRad="12700" dist="38100" dir="2700000" algn="tl" rotWithShape="0">
                    <a:schemeClr val="bg1">
                      <a:lumMod val="50000"/>
                    </a:schemeClr>
                  </a:outerShdw>
                </a:effectLst>
              </a:rPr>
              <a:t> </a:t>
            </a:r>
            <a:endParaRPr kumimoji="0" lang="en-US" altLang="en-US" sz="2700" b="1" i="0" u="none" strike="noStrike" normalizeH="0" baseline="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ndParaRPr>
          </a:p>
        </p:txBody>
      </p:sp>
      <p:sp>
        <p:nvSpPr>
          <p:cNvPr id="11" name="PB">
            <a:extLst>
              <a:ext uri="{FF2B5EF4-FFF2-40B4-BE49-F238E27FC236}">
                <a16:creationId xmlns:a16="http://schemas.microsoft.com/office/drawing/2014/main" id="{FA95A7C4-E6EC-464F-A139-303BDC0B6E3F}"/>
              </a:ext>
            </a:extLst>
          </p:cNvPr>
          <p:cNvSpPr/>
          <p:nvPr/>
        </p:nvSpPr>
        <p:spPr>
          <a:xfrm>
            <a:off x="0" y="6832600"/>
            <a:ext cx="1208505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11429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word wood floor number wall pattern tile brick scrabble font art design letters shape thanks flooring">
            <a:extLst>
              <a:ext uri="{FF2B5EF4-FFF2-40B4-BE49-F238E27FC236}">
                <a16:creationId xmlns:a16="http://schemas.microsoft.com/office/drawing/2014/main" id="{176A4F86-B109-4735-89D4-878198BC291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246910"/>
            <a:ext cx="12192000" cy="814811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0B5500F-53BA-4680-A07A-80EB3B1DB6AE}"/>
              </a:ext>
            </a:extLst>
          </p:cNvPr>
          <p:cNvSpPr>
            <a:spLocks noGrp="1"/>
          </p:cNvSpPr>
          <p:nvPr>
            <p:ph type="ctrTitle"/>
          </p:nvPr>
        </p:nvSpPr>
        <p:spPr>
          <a:xfrm>
            <a:off x="7924800" y="3461990"/>
            <a:ext cx="4010526" cy="1496132"/>
          </a:xfrm>
        </p:spPr>
        <p:txBody>
          <a:bodyPr>
            <a:normAutofit/>
          </a:bodyPr>
          <a:lstStyle/>
          <a:p>
            <a:r>
              <a:rPr lang="en-CA" sz="8800" dirty="0"/>
              <a:t>Q&amp;A</a:t>
            </a:r>
          </a:p>
        </p:txBody>
      </p:sp>
      <p:pic>
        <p:nvPicPr>
          <p:cNvPr id="8" name="Picture 7" descr="A person wearing glasses and smiling at the camera&#10;&#10;Description automatically generated">
            <a:extLst>
              <a:ext uri="{FF2B5EF4-FFF2-40B4-BE49-F238E27FC236}">
                <a16:creationId xmlns:a16="http://schemas.microsoft.com/office/drawing/2014/main" id="{403C50BA-39CC-4EA1-9EA6-0E67630FB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798" y="3803929"/>
            <a:ext cx="2305076" cy="2308386"/>
          </a:xfrm>
          <a:prstGeom prst="ellipse">
            <a:avLst/>
          </a:prstGeom>
        </p:spPr>
      </p:pic>
      <p:sp>
        <p:nvSpPr>
          <p:cNvPr id="9" name="Title 3">
            <a:extLst>
              <a:ext uri="{FF2B5EF4-FFF2-40B4-BE49-F238E27FC236}">
                <a16:creationId xmlns:a16="http://schemas.microsoft.com/office/drawing/2014/main" id="{9A17A8BC-F73E-4D84-B9F8-A62081CCEADF}"/>
              </a:ext>
            </a:extLst>
          </p:cNvPr>
          <p:cNvSpPr txBox="1">
            <a:spLocks/>
          </p:cNvSpPr>
          <p:nvPr/>
        </p:nvSpPr>
        <p:spPr>
          <a:xfrm>
            <a:off x="93187" y="6126480"/>
            <a:ext cx="11994417" cy="664541"/>
          </a:xfrm>
          <a:prstGeom prst="rect">
            <a:avLst/>
          </a:prstGeom>
          <a:solidFill>
            <a:srgbClr val="000000">
              <a:alpha val="50196"/>
            </a:srgbClr>
          </a:solidFill>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3600" b="0" i="0" kern="1200" cap="all" baseline="0">
                <a:solidFill>
                  <a:schemeClr val="bg1"/>
                </a:solidFill>
                <a:latin typeface="Gotham Bold"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CA" sz="4400" cap="none" dirty="0">
                <a:solidFill>
                  <a:srgbClr val="A5A5A5"/>
                </a:solidFill>
                <a:latin typeface="+mn-lt"/>
              </a:rPr>
              <a:t>@</a:t>
            </a:r>
            <a:r>
              <a:rPr lang="en-CA" sz="4400" cap="none" dirty="0" err="1">
                <a:solidFill>
                  <a:srgbClr val="A5A5A5"/>
                </a:solidFill>
                <a:latin typeface="+mn-lt"/>
              </a:rPr>
              <a:t>sfeldman</a:t>
            </a:r>
            <a:r>
              <a:rPr lang="en-CA" sz="4400" dirty="0">
                <a:solidFill>
                  <a:srgbClr val="A5A5A5"/>
                </a:solidFill>
                <a:latin typeface="+mn-lt"/>
              </a:rPr>
              <a:t> | </a:t>
            </a:r>
            <a:r>
              <a:rPr lang="en-CA" sz="4400" cap="none" dirty="0">
                <a:solidFill>
                  <a:srgbClr val="A5A5A5"/>
                </a:solidFill>
                <a:latin typeface="+mn-lt"/>
              </a:rPr>
              <a:t>weblogs.asp.net/</a:t>
            </a:r>
            <a:r>
              <a:rPr lang="en-CA" sz="4400" cap="none" dirty="0" err="1">
                <a:solidFill>
                  <a:srgbClr val="A5A5A5"/>
                </a:solidFill>
                <a:latin typeface="+mn-lt"/>
              </a:rPr>
              <a:t>sfeldman</a:t>
            </a:r>
            <a:endParaRPr lang="en-CA" sz="4400" dirty="0">
              <a:solidFill>
                <a:srgbClr val="A5A5A5"/>
              </a:solidFill>
              <a:latin typeface="+mn-lt"/>
            </a:endParaRPr>
          </a:p>
        </p:txBody>
      </p:sp>
      <p:sp>
        <p:nvSpPr>
          <p:cNvPr id="6" name="Title 3">
            <a:extLst>
              <a:ext uri="{FF2B5EF4-FFF2-40B4-BE49-F238E27FC236}">
                <a16:creationId xmlns:a16="http://schemas.microsoft.com/office/drawing/2014/main" id="{758F591E-3A1D-4AC5-9DC3-30EDA3CDD390}"/>
              </a:ext>
            </a:extLst>
          </p:cNvPr>
          <p:cNvSpPr txBox="1">
            <a:spLocks/>
          </p:cNvSpPr>
          <p:nvPr/>
        </p:nvSpPr>
        <p:spPr>
          <a:xfrm>
            <a:off x="4162647" y="-664541"/>
            <a:ext cx="7255106" cy="664541"/>
          </a:xfrm>
          <a:prstGeom prst="rect">
            <a:avLst/>
          </a:prstGeom>
          <a:solidFill>
            <a:srgbClr val="000000">
              <a:alpha val="50196"/>
            </a:srgbClr>
          </a:solidFill>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3600" b="0" i="0" kern="1200" cap="all" baseline="0">
                <a:solidFill>
                  <a:schemeClr val="bg1"/>
                </a:solidFill>
                <a:latin typeface="Gotham Bold"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CA" sz="4400" cap="none" dirty="0">
                <a:solidFill>
                  <a:srgbClr val="A5A5A5"/>
                </a:solidFill>
                <a:latin typeface="+mn-lt"/>
              </a:rPr>
              <a:t>http://bit.ly/PrDcRegina2019</a:t>
            </a:r>
            <a:endParaRPr lang="en-CA" sz="4400" dirty="0">
              <a:solidFill>
                <a:srgbClr val="A5A5A5"/>
              </a:solidFill>
              <a:latin typeface="+mn-lt"/>
            </a:endParaRPr>
          </a:p>
        </p:txBody>
      </p:sp>
      <p:sp>
        <p:nvSpPr>
          <p:cNvPr id="13" name="PB">
            <a:extLst>
              <a:ext uri="{FF2B5EF4-FFF2-40B4-BE49-F238E27FC236}">
                <a16:creationId xmlns:a16="http://schemas.microsoft.com/office/drawing/2014/main" id="{417C33F9-DEF6-476F-B2CC-4F9E929D317D}"/>
              </a:ext>
            </a:extLst>
          </p:cNvPr>
          <p:cNvSpPr/>
          <p:nvPr/>
        </p:nvSpPr>
        <p:spPr>
          <a:xfrm>
            <a:off x="0" y="6832600"/>
            <a:ext cx="12192000"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0351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B14AC8-BE43-4D68-ADFE-CCBF59EA1F61}"/>
              </a:ext>
            </a:extLst>
          </p:cNvPr>
          <p:cNvSpPr/>
          <p:nvPr/>
        </p:nvSpPr>
        <p:spPr>
          <a:xfrm>
            <a:off x="4035926" y="2366211"/>
            <a:ext cx="3823369" cy="967874"/>
          </a:xfrm>
          <a:prstGeom prst="rect">
            <a:avLst/>
          </a:prstGeom>
          <a:solidFill>
            <a:srgbClr val="FFFFFF">
              <a:alpha val="23137"/>
            </a:srgbClr>
          </a:solidFill>
          <a:ln>
            <a:solidFill>
              <a:srgbClr val="FFFFF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a:extLst>
              <a:ext uri="{FF2B5EF4-FFF2-40B4-BE49-F238E27FC236}">
                <a16:creationId xmlns:a16="http://schemas.microsoft.com/office/drawing/2014/main" id="{ADF908E4-37E4-41DB-9985-EDEA411C31FA}"/>
              </a:ext>
            </a:extLst>
          </p:cNvPr>
          <p:cNvGrpSpPr/>
          <p:nvPr/>
        </p:nvGrpSpPr>
        <p:grpSpPr>
          <a:xfrm>
            <a:off x="3524250" y="1562786"/>
            <a:ext cx="5143500" cy="3732429"/>
            <a:chOff x="4042610" y="1917701"/>
            <a:chExt cx="3810000" cy="2676289"/>
          </a:xfrm>
        </p:grpSpPr>
        <p:pic>
          <p:nvPicPr>
            <p:cNvPr id="5" name="Picture 2" descr="Image result for amqp">
              <a:extLst>
                <a:ext uri="{FF2B5EF4-FFF2-40B4-BE49-F238E27FC236}">
                  <a16:creationId xmlns:a16="http://schemas.microsoft.com/office/drawing/2014/main" id="{057A7A39-2599-4D22-BB73-419B9DF16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610" y="1917701"/>
              <a:ext cx="3810000" cy="1905000"/>
            </a:xfrm>
            <a:prstGeom prst="rect">
              <a:avLst/>
            </a:prstGeom>
            <a:noFill/>
          </p:spPr>
        </p:pic>
        <p:sp>
          <p:nvSpPr>
            <p:cNvPr id="3" name="TextBox 2">
              <a:extLst>
                <a:ext uri="{FF2B5EF4-FFF2-40B4-BE49-F238E27FC236}">
                  <a16:creationId xmlns:a16="http://schemas.microsoft.com/office/drawing/2014/main" id="{032C6034-A10E-4596-BC3B-9F6718E23501}"/>
                </a:ext>
              </a:extLst>
            </p:cNvPr>
            <p:cNvSpPr txBox="1"/>
            <p:nvPr/>
          </p:nvSpPr>
          <p:spPr>
            <a:xfrm>
              <a:off x="5033210" y="3393661"/>
              <a:ext cx="1828800" cy="1200329"/>
            </a:xfrm>
            <a:prstGeom prst="rect">
              <a:avLst/>
            </a:prstGeom>
            <a:solidFill>
              <a:srgbClr val="F8F8F8">
                <a:alpha val="25882"/>
              </a:srgbClr>
            </a:solidFill>
          </p:spPr>
          <p:txBody>
            <a:bodyPr wrap="square" rtlCol="0">
              <a:spAutoFit/>
            </a:bodyPr>
            <a:lstStyle/>
            <a:p>
              <a:pPr algn="ctr"/>
              <a:r>
                <a:rPr lang="en-CA" sz="7200">
                  <a:latin typeface="Segoe UI Black" panose="020B0A02040204020203" pitchFamily="34" charset="0"/>
                  <a:ea typeface="Segoe UI Black" panose="020B0A02040204020203" pitchFamily="34" charset="0"/>
                </a:rPr>
                <a:t>1.0</a:t>
              </a:r>
              <a:endParaRPr lang="en-CA" sz="1100">
                <a:latin typeface="Segoe UI Black" panose="020B0A02040204020203" pitchFamily="34" charset="0"/>
                <a:ea typeface="Segoe UI Black" panose="020B0A02040204020203" pitchFamily="34" charset="0"/>
              </a:endParaRPr>
            </a:p>
          </p:txBody>
        </p:sp>
      </p:grpSp>
      <p:sp>
        <p:nvSpPr>
          <p:cNvPr id="13" name="PB">
            <a:extLst>
              <a:ext uri="{FF2B5EF4-FFF2-40B4-BE49-F238E27FC236}">
                <a16:creationId xmlns:a16="http://schemas.microsoft.com/office/drawing/2014/main" id="{145FC58D-86CA-4844-89D9-49905CD3AA3C}"/>
              </a:ext>
            </a:extLst>
          </p:cNvPr>
          <p:cNvSpPr/>
          <p:nvPr/>
        </p:nvSpPr>
        <p:spPr>
          <a:xfrm>
            <a:off x="0" y="6832600"/>
            <a:ext cx="128336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62333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ird wood white play green red color blue colorful yellow art children duck toys funny faces figures water bird game characters play stone smilies">
            <a:extLst>
              <a:ext uri="{FF2B5EF4-FFF2-40B4-BE49-F238E27FC236}">
                <a16:creationId xmlns:a16="http://schemas.microsoft.com/office/drawing/2014/main" id="{3B5BCDF8-1666-415E-93B9-C0913324FC0F}"/>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1128268"/>
            <a:ext cx="12192000" cy="79862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Entity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48532E11-9976-4EB9-832B-EA98AD221FC1}"/>
              </a:ext>
            </a:extLst>
          </p:cNvPr>
          <p:cNvSpPr/>
          <p:nvPr/>
        </p:nvSpPr>
        <p:spPr>
          <a:xfrm>
            <a:off x="0" y="6832600"/>
            <a:ext cx="139031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1895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dirty="0"/>
              <a:t>Management library</a:t>
            </a:r>
          </a:p>
          <a:p>
            <a:pPr marL="0" indent="0">
              <a:buNone/>
            </a:pPr>
            <a:r>
              <a:rPr lang="en-CA" sz="2000" dirty="0" err="1">
                <a:solidFill>
                  <a:schemeClr val="bg1">
                    <a:lumMod val="50000"/>
                  </a:schemeClr>
                </a:solidFill>
              </a:rPr>
              <a:t>Microsoft.Azure.Management.ServiceBus</a:t>
            </a:r>
            <a:endParaRPr lang="en-CA" sz="2000" dirty="0">
              <a:solidFill>
                <a:schemeClr val="bg1">
                  <a:lumMod val="50000"/>
                </a:schemeClr>
              </a:solidFill>
            </a:endParaRP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Client library</a:t>
            </a:r>
          </a:p>
          <a:p>
            <a:pPr marL="0" indent="0">
              <a:buFont typeface="Arial" panose="020B0604020202020204" pitchFamily="34" charset="0"/>
              <a:buNone/>
            </a:pPr>
            <a:r>
              <a:rPr lang="en-CA" sz="2000" dirty="0" err="1">
                <a:solidFill>
                  <a:schemeClr val="bg1">
                    <a:lumMod val="50000"/>
                  </a:schemeClr>
                </a:solidFill>
              </a:rPr>
              <a:t>Azure.Messaging.ServiceBus</a:t>
            </a:r>
            <a:endParaRPr lang="en-CA" sz="2000" dirty="0">
              <a:solidFill>
                <a:schemeClr val="bg1">
                  <a:lumMod val="50000"/>
                </a:schemeClr>
              </a:solidFill>
            </a:endParaRPr>
          </a:p>
        </p:txBody>
      </p:sp>
      <p:pic>
        <p:nvPicPr>
          <p:cNvPr id="11" name="Picture 10">
            <a:extLst>
              <a:ext uri="{FF2B5EF4-FFF2-40B4-BE49-F238E27FC236}">
                <a16:creationId xmlns:a16="http://schemas.microsoft.com/office/drawing/2014/main" id="{D60AE4BE-7275-40ED-B407-713E9328F747}"/>
              </a:ext>
            </a:extLst>
          </p:cNvPr>
          <p:cNvPicPr>
            <a:picLocks noChangeAspect="1"/>
          </p:cNvPicPr>
          <p:nvPr/>
        </p:nvPicPr>
        <p:blipFill>
          <a:blip r:embed="rId2"/>
          <a:stretch>
            <a:fillRect/>
          </a:stretch>
        </p:blipFill>
        <p:spPr>
          <a:xfrm>
            <a:off x="303275" y="3976499"/>
            <a:ext cx="4610752" cy="2731107"/>
          </a:xfrm>
          <a:prstGeom prst="rect">
            <a:avLst/>
          </a:prstGeom>
        </p:spPr>
        <p:style>
          <a:lnRef idx="0">
            <a:schemeClr val="accent3"/>
          </a:lnRef>
          <a:fillRef idx="3">
            <a:schemeClr val="accent3"/>
          </a:fillRef>
          <a:effectRef idx="3">
            <a:schemeClr val="accent3"/>
          </a:effectRef>
          <a:fontRef idx="minor">
            <a:schemeClr val="lt1"/>
          </a:fontRef>
        </p:style>
      </p:pic>
      <p:pic>
        <p:nvPicPr>
          <p:cNvPr id="14" name="Picture 13">
            <a:extLst>
              <a:ext uri="{FF2B5EF4-FFF2-40B4-BE49-F238E27FC236}">
                <a16:creationId xmlns:a16="http://schemas.microsoft.com/office/drawing/2014/main" id="{67D84D9A-FE2F-4A64-9E29-52F156E1F11A}"/>
              </a:ext>
            </a:extLst>
          </p:cNvPr>
          <p:cNvPicPr>
            <a:picLocks noChangeAspect="1"/>
          </p:cNvPicPr>
          <p:nvPr/>
        </p:nvPicPr>
        <p:blipFill>
          <a:blip r:embed="rId3"/>
          <a:stretch>
            <a:fillRect/>
          </a:stretch>
        </p:blipFill>
        <p:spPr>
          <a:xfrm>
            <a:off x="303275" y="1576137"/>
            <a:ext cx="5492388" cy="2135667"/>
          </a:xfrm>
          <a:prstGeom prst="rect">
            <a:avLst/>
          </a:prstGeom>
        </p:spPr>
        <p:style>
          <a:lnRef idx="0">
            <a:schemeClr val="accent3"/>
          </a:lnRef>
          <a:fillRef idx="3">
            <a:schemeClr val="accent3"/>
          </a:fillRef>
          <a:effectRef idx="3">
            <a:schemeClr val="accent3"/>
          </a:effectRef>
          <a:fontRef idx="minor">
            <a:schemeClr val="lt1"/>
          </a:fontRef>
        </p:style>
      </p:pic>
      <p:pic>
        <p:nvPicPr>
          <p:cNvPr id="3" name="Picture 2">
            <a:extLst>
              <a:ext uri="{FF2B5EF4-FFF2-40B4-BE49-F238E27FC236}">
                <a16:creationId xmlns:a16="http://schemas.microsoft.com/office/drawing/2014/main" id="{F394F884-8892-4635-A136-87D2DDB51118}"/>
              </a:ext>
            </a:extLst>
          </p:cNvPr>
          <p:cNvPicPr>
            <a:picLocks noChangeAspect="1"/>
          </p:cNvPicPr>
          <p:nvPr/>
        </p:nvPicPr>
        <p:blipFill>
          <a:blip r:embed="rId4"/>
          <a:stretch>
            <a:fillRect/>
          </a:stretch>
        </p:blipFill>
        <p:spPr>
          <a:xfrm>
            <a:off x="6444916" y="1605600"/>
            <a:ext cx="5144257" cy="13923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PB">
            <a:extLst>
              <a:ext uri="{FF2B5EF4-FFF2-40B4-BE49-F238E27FC236}">
                <a16:creationId xmlns:a16="http://schemas.microsoft.com/office/drawing/2014/main" id="{B8AE3161-0E89-4A62-AF82-0CC5903843D5}"/>
              </a:ext>
            </a:extLst>
          </p:cNvPr>
          <p:cNvSpPr/>
          <p:nvPr/>
        </p:nvSpPr>
        <p:spPr>
          <a:xfrm>
            <a:off x="0" y="6832600"/>
            <a:ext cx="149726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8170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961DC6-919F-44EE-9A7C-70D5D3527307}"/>
              </a:ext>
            </a:extLst>
          </p:cNvPr>
          <p:cNvPicPr>
            <a:picLocks noChangeAspect="1"/>
          </p:cNvPicPr>
          <p:nvPr/>
        </p:nvPicPr>
        <p:blipFill>
          <a:blip r:embed="rId2"/>
          <a:stretch>
            <a:fillRect/>
          </a:stretch>
        </p:blipFill>
        <p:spPr>
          <a:xfrm>
            <a:off x="999816" y="1690688"/>
            <a:ext cx="10388073" cy="32073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itle 5">
            <a:extLst>
              <a:ext uri="{FF2B5EF4-FFF2-40B4-BE49-F238E27FC236}">
                <a16:creationId xmlns:a16="http://schemas.microsoft.com/office/drawing/2014/main" id="{8B58286E-67FE-45AD-A32C-ABAA98AAE75A}"/>
              </a:ext>
            </a:extLst>
          </p:cNvPr>
          <p:cNvSpPr>
            <a:spLocks noGrp="1"/>
          </p:cNvSpPr>
          <p:nvPr>
            <p:ph type="title"/>
          </p:nvPr>
        </p:nvSpPr>
        <p:spPr>
          <a:xfrm>
            <a:off x="838200" y="365125"/>
            <a:ext cx="10515600" cy="1325563"/>
          </a:xfrm>
        </p:spPr>
        <p:txBody>
          <a:bodyPr/>
          <a:lstStyle/>
          <a:p>
            <a:r>
              <a:rPr lang="en-CA" dirty="0"/>
              <a:t>Connection Options</a:t>
            </a:r>
          </a:p>
        </p:txBody>
      </p:sp>
      <p:sp>
        <p:nvSpPr>
          <p:cNvPr id="11" name="PB">
            <a:extLst>
              <a:ext uri="{FF2B5EF4-FFF2-40B4-BE49-F238E27FC236}">
                <a16:creationId xmlns:a16="http://schemas.microsoft.com/office/drawing/2014/main" id="{35CC6CE0-D75F-42C0-826D-1F6BB1D1AB02}"/>
              </a:ext>
            </a:extLst>
          </p:cNvPr>
          <p:cNvSpPr/>
          <p:nvPr/>
        </p:nvSpPr>
        <p:spPr>
          <a:xfrm>
            <a:off x="0" y="6832600"/>
            <a:ext cx="160421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97387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irplane aircraft transportation vehicle airline journey aviation flight mission launch airliner runway atlantis landing spaceship boeing takeoff astronauts spacecraft orbit space shuttle jet aircraft atmosphere of earth narrow body aircraft">
            <a:extLst>
              <a:ext uri="{FF2B5EF4-FFF2-40B4-BE49-F238E27FC236}">
                <a16:creationId xmlns:a16="http://schemas.microsoft.com/office/drawing/2014/main" id="{24B9EE20-7964-4FAD-A174-9EE91DCD8A68}"/>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83114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Sending Messages</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57AA2929-27BF-4A65-8FF3-88BEE650A969}"/>
              </a:ext>
            </a:extLst>
          </p:cNvPr>
          <p:cNvSpPr/>
          <p:nvPr/>
        </p:nvSpPr>
        <p:spPr>
          <a:xfrm>
            <a:off x="0" y="8286016"/>
            <a:ext cx="171115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23570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BD6F19-EE7E-42DA-98F0-0B6CC84C20F4}"/>
              </a:ext>
            </a:extLst>
          </p:cNvPr>
          <p:cNvSpPr>
            <a:spLocks noGrp="1"/>
          </p:cNvSpPr>
          <p:nvPr>
            <p:ph type="title"/>
          </p:nvPr>
        </p:nvSpPr>
        <p:spPr/>
        <p:txBody>
          <a:bodyPr/>
          <a:lstStyle/>
          <a:p>
            <a:r>
              <a:rPr lang="en-CA" dirty="0"/>
              <a:t>Code</a:t>
            </a:r>
          </a:p>
        </p:txBody>
      </p:sp>
      <p:pic>
        <p:nvPicPr>
          <p:cNvPr id="20" name="Picture 19">
            <a:extLst>
              <a:ext uri="{FF2B5EF4-FFF2-40B4-BE49-F238E27FC236}">
                <a16:creationId xmlns:a16="http://schemas.microsoft.com/office/drawing/2014/main" id="{9B091925-144A-4F43-879B-98A024EF8E71}"/>
              </a:ext>
            </a:extLst>
          </p:cNvPr>
          <p:cNvPicPr>
            <a:picLocks noChangeAspect="1"/>
          </p:cNvPicPr>
          <p:nvPr/>
        </p:nvPicPr>
        <p:blipFill>
          <a:blip r:embed="rId2"/>
          <a:stretch>
            <a:fillRect/>
          </a:stretch>
        </p:blipFill>
        <p:spPr>
          <a:xfrm>
            <a:off x="870857" y="2224788"/>
            <a:ext cx="8583385" cy="34178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PB">
            <a:extLst>
              <a:ext uri="{FF2B5EF4-FFF2-40B4-BE49-F238E27FC236}">
                <a16:creationId xmlns:a16="http://schemas.microsoft.com/office/drawing/2014/main" id="{F8659130-AD11-468D-9EF7-B3F95BB502F4}"/>
              </a:ext>
            </a:extLst>
          </p:cNvPr>
          <p:cNvSpPr/>
          <p:nvPr/>
        </p:nvSpPr>
        <p:spPr>
          <a:xfrm>
            <a:off x="0" y="6832600"/>
            <a:ext cx="181810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Picture 10">
            <a:extLst>
              <a:ext uri="{FF2B5EF4-FFF2-40B4-BE49-F238E27FC236}">
                <a16:creationId xmlns:a16="http://schemas.microsoft.com/office/drawing/2014/main" id="{E985D750-469F-4251-0777-50DA6341B586}"/>
              </a:ext>
            </a:extLst>
          </p:cNvPr>
          <p:cNvPicPr>
            <a:picLocks noChangeAspect="1"/>
          </p:cNvPicPr>
          <p:nvPr/>
        </p:nvPicPr>
        <p:blipFill>
          <a:blip r:embed="rId3"/>
          <a:stretch>
            <a:fillRect/>
          </a:stretch>
        </p:blipFill>
        <p:spPr>
          <a:xfrm>
            <a:off x="870857" y="1351419"/>
            <a:ext cx="8551245" cy="456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015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nding">
            <a:hlinkClick r:id="" action="ppaction://media"/>
            <a:extLst>
              <a:ext uri="{FF2B5EF4-FFF2-40B4-BE49-F238E27FC236}">
                <a16:creationId xmlns:a16="http://schemas.microsoft.com/office/drawing/2014/main" id="{BF8A190D-ACC7-4C2D-B5F9-334068924F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0" name="PB">
            <a:extLst>
              <a:ext uri="{FF2B5EF4-FFF2-40B4-BE49-F238E27FC236}">
                <a16:creationId xmlns:a16="http://schemas.microsoft.com/office/drawing/2014/main" id="{A254DC0A-9C4F-403E-9B5D-27517576FE8F}"/>
              </a:ext>
            </a:extLst>
          </p:cNvPr>
          <p:cNvSpPr/>
          <p:nvPr/>
        </p:nvSpPr>
        <p:spPr>
          <a:xfrm>
            <a:off x="0" y="6832600"/>
            <a:ext cx="192505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8442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nding.sbe">
            <a:hlinkClick r:id="" action="ppaction://media"/>
            <a:extLst>
              <a:ext uri="{FF2B5EF4-FFF2-40B4-BE49-F238E27FC236}">
                <a16:creationId xmlns:a16="http://schemas.microsoft.com/office/drawing/2014/main" id="{03DDEEBF-115F-433D-AEC9-EBD35733BF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0" name="PB">
            <a:extLst>
              <a:ext uri="{FF2B5EF4-FFF2-40B4-BE49-F238E27FC236}">
                <a16:creationId xmlns:a16="http://schemas.microsoft.com/office/drawing/2014/main" id="{04E091D9-FFF4-467A-86A1-74A671940EA5}"/>
              </a:ext>
            </a:extLst>
          </p:cNvPr>
          <p:cNvSpPr/>
          <p:nvPr/>
        </p:nvSpPr>
        <p:spPr>
          <a:xfrm>
            <a:off x="0" y="6832600"/>
            <a:ext cx="2032000"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1044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glasses&#10;&#10;Description automatically generated with low confidence">
            <a:extLst>
              <a:ext uri="{FF2B5EF4-FFF2-40B4-BE49-F238E27FC236}">
                <a16:creationId xmlns:a16="http://schemas.microsoft.com/office/drawing/2014/main" id="{C0A9C1C7-2E1D-4272-94ED-F9AAEC9B0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056" y="1143000"/>
            <a:ext cx="7620000" cy="5715000"/>
          </a:xfrm>
          <a:prstGeom prst="rect">
            <a:avLst/>
          </a:prstGeom>
        </p:spPr>
      </p:pic>
      <p:sp>
        <p:nvSpPr>
          <p:cNvPr id="7" name="Speech Bubble: Rectangle with Corners Rounded 6">
            <a:extLst>
              <a:ext uri="{FF2B5EF4-FFF2-40B4-BE49-F238E27FC236}">
                <a16:creationId xmlns:a16="http://schemas.microsoft.com/office/drawing/2014/main" id="{C6680391-6ECD-4CE9-B861-4F7A09338F05}"/>
              </a:ext>
            </a:extLst>
          </p:cNvPr>
          <p:cNvSpPr/>
          <p:nvPr/>
        </p:nvSpPr>
        <p:spPr>
          <a:xfrm>
            <a:off x="5402766" y="900545"/>
            <a:ext cx="6318179" cy="3345873"/>
          </a:xfrm>
          <a:prstGeom prst="wedgeRoundRectCallout">
            <a:avLst>
              <a:gd name="adj1" fmla="val -79981"/>
              <a:gd name="adj2" fmla="val 5520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buFont typeface="Arial" panose="020B0604020202020204" pitchFamily="34" charset="0"/>
              <a:buChar char="•"/>
            </a:pPr>
            <a:r>
              <a:rPr lang="en-CA" sz="2800" dirty="0"/>
              <a:t>Consultant / Solutions Architect </a:t>
            </a:r>
          </a:p>
          <a:p>
            <a:pPr marL="285750" indent="-285750">
              <a:buFont typeface="Arial" panose="020B0604020202020204" pitchFamily="34" charset="0"/>
              <a:buChar char="•"/>
            </a:pPr>
            <a:r>
              <a:rPr lang="en-CA" sz="2800" dirty="0" err="1"/>
              <a:t>ServiceBus</a:t>
            </a:r>
            <a:r>
              <a:rPr lang="en-CA" sz="2800" dirty="0"/>
              <a:t> Explorer Contributor</a:t>
            </a:r>
          </a:p>
          <a:p>
            <a:pPr marL="285750" indent="-285750">
              <a:buFont typeface="Arial" panose="020B0604020202020204" pitchFamily="34" charset="0"/>
              <a:buChar char="•"/>
            </a:pPr>
            <a:r>
              <a:rPr lang="en-CA" sz="2800" dirty="0"/>
              <a:t>Contributed to NServiceBus in Azure (transports, hosting, persistence and functions support)</a:t>
            </a:r>
          </a:p>
          <a:p>
            <a:pPr marL="285750" indent="-285750">
              <a:buFont typeface="Arial" panose="020B0604020202020204" pitchFamily="34" charset="0"/>
              <a:buChar char="•"/>
            </a:pPr>
            <a:r>
              <a:rPr lang="en-CA" sz="2800" dirty="0"/>
              <a:t>Azure MVP</a:t>
            </a:r>
          </a:p>
        </p:txBody>
      </p:sp>
      <p:sp>
        <p:nvSpPr>
          <p:cNvPr id="19" name="PB">
            <a:extLst>
              <a:ext uri="{FF2B5EF4-FFF2-40B4-BE49-F238E27FC236}">
                <a16:creationId xmlns:a16="http://schemas.microsoft.com/office/drawing/2014/main" id="{77281B2C-D2DA-4173-82E4-1CEBB9926D44}"/>
              </a:ext>
            </a:extLst>
          </p:cNvPr>
          <p:cNvSpPr/>
          <p:nvPr/>
        </p:nvSpPr>
        <p:spPr>
          <a:xfrm>
            <a:off x="0" y="6832600"/>
            <a:ext cx="21389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179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osmos airplane aircraft transportation vehicle airline aviation flight space mission nasa arrival airliner runway discovery landing spaceship approach boeing takeoff astronauts space shuttle air force jet aircraft drag chute atmosphere of earth narrow body aircraft aircraft engine mcdonnell douglas dc 9 boeing 717">
            <a:extLst>
              <a:ext uri="{FF2B5EF4-FFF2-40B4-BE49-F238E27FC236}">
                <a16:creationId xmlns:a16="http://schemas.microsoft.com/office/drawing/2014/main" id="{D86D3C79-C419-4F3C-AE21-0C74094E05F6}"/>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
            <a:ext cx="12192000" cy="74782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Receiving Messages</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ADCBE52D-E568-4C6D-89B0-DE9709DD9FEF}"/>
              </a:ext>
            </a:extLst>
          </p:cNvPr>
          <p:cNvSpPr/>
          <p:nvPr/>
        </p:nvSpPr>
        <p:spPr>
          <a:xfrm>
            <a:off x="0" y="7452866"/>
            <a:ext cx="213894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74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5B930E-05E4-4CC6-BFA6-6879C8979741}"/>
              </a:ext>
            </a:extLst>
          </p:cNvPr>
          <p:cNvSpPr>
            <a:spLocks noGrp="1"/>
          </p:cNvSpPr>
          <p:nvPr>
            <p:ph type="title"/>
          </p:nvPr>
        </p:nvSpPr>
        <p:spPr/>
        <p:txBody>
          <a:bodyPr/>
          <a:lstStyle/>
          <a:p>
            <a:r>
              <a:rPr lang="en-CA"/>
              <a:t>Receiving modes</a:t>
            </a:r>
          </a:p>
        </p:txBody>
      </p:sp>
      <p:sp>
        <p:nvSpPr>
          <p:cNvPr id="5" name="TextBox 4">
            <a:extLst>
              <a:ext uri="{FF2B5EF4-FFF2-40B4-BE49-F238E27FC236}">
                <a16:creationId xmlns:a16="http://schemas.microsoft.com/office/drawing/2014/main" id="{BFAABB02-6EBC-4A74-811C-4A51333F02E7}"/>
              </a:ext>
            </a:extLst>
          </p:cNvPr>
          <p:cNvSpPr txBox="1"/>
          <p:nvPr/>
        </p:nvSpPr>
        <p:spPr>
          <a:xfrm>
            <a:off x="838200" y="1570121"/>
            <a:ext cx="3264568" cy="830997"/>
          </a:xfrm>
          <a:prstGeom prst="rect">
            <a:avLst/>
          </a:prstGeom>
          <a:noFill/>
        </p:spPr>
        <p:txBody>
          <a:bodyPr wrap="square" rtlCol="0">
            <a:spAutoFit/>
          </a:bodyPr>
          <a:lstStyle/>
          <a:p>
            <a:pPr marL="457200" indent="-457200">
              <a:buFont typeface="+mj-lt"/>
              <a:buAutoNum type="arabicPeriod"/>
            </a:pPr>
            <a:r>
              <a:rPr lang="en-CA" sz="2400" dirty="0" err="1"/>
              <a:t>ReceiveAndDelete</a:t>
            </a:r>
            <a:endParaRPr lang="en-CA" sz="2400" dirty="0"/>
          </a:p>
          <a:p>
            <a:pPr marL="457200" indent="-457200">
              <a:buFont typeface="+mj-lt"/>
              <a:buAutoNum type="arabicPeriod"/>
            </a:pPr>
            <a:r>
              <a:rPr lang="en-CA" sz="2400" dirty="0" err="1"/>
              <a:t>PeekLock</a:t>
            </a:r>
            <a:endParaRPr lang="en-CA" sz="2400" dirty="0"/>
          </a:p>
        </p:txBody>
      </p:sp>
      <p:sp>
        <p:nvSpPr>
          <p:cNvPr id="11" name="PB">
            <a:extLst>
              <a:ext uri="{FF2B5EF4-FFF2-40B4-BE49-F238E27FC236}">
                <a16:creationId xmlns:a16="http://schemas.microsoft.com/office/drawing/2014/main" id="{69784260-B979-42AD-A68F-6846F1A2D760}"/>
              </a:ext>
            </a:extLst>
          </p:cNvPr>
          <p:cNvSpPr/>
          <p:nvPr/>
        </p:nvSpPr>
        <p:spPr>
          <a:xfrm>
            <a:off x="0" y="6832600"/>
            <a:ext cx="224589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81758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dirty="0"/>
              <a:t>Simple Scenarios</a:t>
            </a:r>
          </a:p>
          <a:p>
            <a:pPr marL="0" indent="0">
              <a:buNone/>
            </a:pPr>
            <a:r>
              <a:rPr lang="en-CA" sz="2000" dirty="0" err="1">
                <a:solidFill>
                  <a:schemeClr val="bg1">
                    <a:lumMod val="50000"/>
                  </a:schemeClr>
                </a:solidFill>
              </a:rPr>
              <a:t>ServiceBusProcessor</a:t>
            </a:r>
            <a:r>
              <a:rPr lang="en-CA" sz="2000" dirty="0">
                <a:solidFill>
                  <a:schemeClr val="bg1">
                    <a:lumMod val="50000"/>
                  </a:schemeClr>
                </a:solidFill>
              </a:rPr>
              <a:t> </a:t>
            </a: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Advanced Scenarios</a:t>
            </a:r>
          </a:p>
          <a:p>
            <a:pPr marL="0" indent="0">
              <a:buNone/>
            </a:pPr>
            <a:r>
              <a:rPr lang="en-CA" sz="2000" dirty="0" err="1">
                <a:solidFill>
                  <a:schemeClr val="bg1">
                    <a:lumMod val="50000"/>
                  </a:schemeClr>
                </a:solidFill>
              </a:rPr>
              <a:t>ServiceBusReceiver</a:t>
            </a:r>
            <a:endParaRPr lang="en-CA" sz="2000" dirty="0">
              <a:solidFill>
                <a:schemeClr val="bg1">
                  <a:lumMod val="50000"/>
                </a:schemeClr>
              </a:solidFill>
            </a:endParaRPr>
          </a:p>
        </p:txBody>
      </p:sp>
      <p:pic>
        <p:nvPicPr>
          <p:cNvPr id="9" name="Picture 8">
            <a:extLst>
              <a:ext uri="{FF2B5EF4-FFF2-40B4-BE49-F238E27FC236}">
                <a16:creationId xmlns:a16="http://schemas.microsoft.com/office/drawing/2014/main" id="{A9A459CF-556D-40EB-B310-7A0799E3B7A6}"/>
              </a:ext>
            </a:extLst>
          </p:cNvPr>
          <p:cNvPicPr>
            <a:picLocks noChangeAspect="1"/>
          </p:cNvPicPr>
          <p:nvPr/>
        </p:nvPicPr>
        <p:blipFill>
          <a:blip r:embed="rId3"/>
          <a:stretch>
            <a:fillRect/>
          </a:stretch>
        </p:blipFill>
        <p:spPr>
          <a:xfrm>
            <a:off x="6444916" y="1964285"/>
            <a:ext cx="5151031" cy="8453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2230D849-B076-4761-AADC-B7DF88776D4D}"/>
              </a:ext>
            </a:extLst>
          </p:cNvPr>
          <p:cNvPicPr>
            <a:picLocks noChangeAspect="1"/>
          </p:cNvPicPr>
          <p:nvPr/>
        </p:nvPicPr>
        <p:blipFill>
          <a:blip r:embed="rId4"/>
          <a:stretch>
            <a:fillRect/>
          </a:stretch>
        </p:blipFill>
        <p:spPr>
          <a:xfrm>
            <a:off x="700996" y="1964285"/>
            <a:ext cx="5591431" cy="8235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PB">
            <a:extLst>
              <a:ext uri="{FF2B5EF4-FFF2-40B4-BE49-F238E27FC236}">
                <a16:creationId xmlns:a16="http://schemas.microsoft.com/office/drawing/2014/main" id="{06E8731D-4DF6-4A9F-8430-EBF4CCB2B5D1}"/>
              </a:ext>
            </a:extLst>
          </p:cNvPr>
          <p:cNvSpPr/>
          <p:nvPr/>
        </p:nvSpPr>
        <p:spPr>
          <a:xfrm>
            <a:off x="0" y="6832600"/>
            <a:ext cx="235284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518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46B4C7-9A5F-457A-BCFB-F25762960423}"/>
              </a:ext>
            </a:extLst>
          </p:cNvPr>
          <p:cNvSpPr>
            <a:spLocks noGrp="1"/>
          </p:cNvSpPr>
          <p:nvPr>
            <p:ph type="title"/>
          </p:nvPr>
        </p:nvSpPr>
        <p:spPr>
          <a:xfrm>
            <a:off x="838200" y="232016"/>
            <a:ext cx="10515600" cy="1325563"/>
          </a:xfrm>
        </p:spPr>
        <p:txBody>
          <a:bodyPr/>
          <a:lstStyle/>
          <a:p>
            <a:r>
              <a:rPr lang="en-CA" dirty="0"/>
              <a:t>User Callback</a:t>
            </a:r>
          </a:p>
        </p:txBody>
      </p:sp>
      <p:sp>
        <p:nvSpPr>
          <p:cNvPr id="11" name="PB">
            <a:extLst>
              <a:ext uri="{FF2B5EF4-FFF2-40B4-BE49-F238E27FC236}">
                <a16:creationId xmlns:a16="http://schemas.microsoft.com/office/drawing/2014/main" id="{A3D6E607-0417-45DD-8524-AF4E956C57DE}"/>
              </a:ext>
            </a:extLst>
          </p:cNvPr>
          <p:cNvSpPr/>
          <p:nvPr/>
        </p:nvSpPr>
        <p:spPr>
          <a:xfrm>
            <a:off x="0" y="6832600"/>
            <a:ext cx="245978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7214B8A7-1DF5-D985-0ACA-A802B3B033E8}"/>
              </a:ext>
            </a:extLst>
          </p:cNvPr>
          <p:cNvPicPr>
            <a:picLocks noChangeAspect="1"/>
          </p:cNvPicPr>
          <p:nvPr/>
        </p:nvPicPr>
        <p:blipFill>
          <a:blip r:embed="rId3"/>
          <a:stretch>
            <a:fillRect/>
          </a:stretch>
        </p:blipFill>
        <p:spPr>
          <a:xfrm>
            <a:off x="1018572" y="1104236"/>
            <a:ext cx="7135792" cy="56698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40647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ing">
            <a:hlinkClick r:id="" action="ppaction://media"/>
            <a:extLst>
              <a:ext uri="{FF2B5EF4-FFF2-40B4-BE49-F238E27FC236}">
                <a16:creationId xmlns:a16="http://schemas.microsoft.com/office/drawing/2014/main" id="{567AA286-EBD4-41CD-9FEA-EFB4B70E96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87688" cy="6858000"/>
          </a:xfrm>
          <a:prstGeom prst="rect">
            <a:avLst/>
          </a:prstGeom>
        </p:spPr>
      </p:pic>
      <p:sp>
        <p:nvSpPr>
          <p:cNvPr id="10" name="PB">
            <a:extLst>
              <a:ext uri="{FF2B5EF4-FFF2-40B4-BE49-F238E27FC236}">
                <a16:creationId xmlns:a16="http://schemas.microsoft.com/office/drawing/2014/main" id="{50BEA702-EB99-4433-9176-598D3DB67DE8}"/>
              </a:ext>
            </a:extLst>
          </p:cNvPr>
          <p:cNvSpPr/>
          <p:nvPr/>
        </p:nvSpPr>
        <p:spPr>
          <a:xfrm>
            <a:off x="0" y="6832600"/>
            <a:ext cx="256673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2303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ing.exception">
            <a:hlinkClick r:id="" action="ppaction://media"/>
            <a:extLst>
              <a:ext uri="{FF2B5EF4-FFF2-40B4-BE49-F238E27FC236}">
                <a16:creationId xmlns:a16="http://schemas.microsoft.com/office/drawing/2014/main" id="{7850647B-CDAC-4C5A-AA87-36D9C570FB5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66185"/>
          </a:xfrm>
          <a:prstGeom prst="rect">
            <a:avLst/>
          </a:prstGeom>
        </p:spPr>
      </p:pic>
      <p:sp>
        <p:nvSpPr>
          <p:cNvPr id="10" name="PB">
            <a:extLst>
              <a:ext uri="{FF2B5EF4-FFF2-40B4-BE49-F238E27FC236}">
                <a16:creationId xmlns:a16="http://schemas.microsoft.com/office/drawing/2014/main" id="{533819A2-5E64-4053-A5EE-5B087C4E3CD6}"/>
              </a:ext>
            </a:extLst>
          </p:cNvPr>
          <p:cNvSpPr/>
          <p:nvPr/>
        </p:nvSpPr>
        <p:spPr>
          <a:xfrm>
            <a:off x="0" y="6832600"/>
            <a:ext cx="267368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8583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BC9A-3DCA-41C1-BA12-8C5B53C1CE4F}"/>
              </a:ext>
            </a:extLst>
          </p:cNvPr>
          <p:cNvSpPr>
            <a:spLocks noGrp="1"/>
          </p:cNvSpPr>
          <p:nvPr>
            <p:ph type="title"/>
          </p:nvPr>
        </p:nvSpPr>
        <p:spPr/>
        <p:txBody>
          <a:bodyPr/>
          <a:lstStyle/>
          <a:p>
            <a:r>
              <a:rPr lang="en-CA" dirty="0"/>
              <a:t>Something to note…</a:t>
            </a:r>
          </a:p>
        </p:txBody>
      </p:sp>
      <p:pic>
        <p:nvPicPr>
          <p:cNvPr id="4" name="Picture 3">
            <a:extLst>
              <a:ext uri="{FF2B5EF4-FFF2-40B4-BE49-F238E27FC236}">
                <a16:creationId xmlns:a16="http://schemas.microsoft.com/office/drawing/2014/main" id="{E565A4EC-4F48-4B03-97B3-4895F262FF93}"/>
              </a:ext>
            </a:extLst>
          </p:cNvPr>
          <p:cNvPicPr>
            <a:picLocks noChangeAspect="1"/>
          </p:cNvPicPr>
          <p:nvPr/>
        </p:nvPicPr>
        <p:blipFill>
          <a:blip r:embed="rId3"/>
          <a:stretch>
            <a:fillRect/>
          </a:stretch>
        </p:blipFill>
        <p:spPr>
          <a:xfrm>
            <a:off x="838200" y="1690688"/>
            <a:ext cx="6716062" cy="1086002"/>
          </a:xfrm>
          <a:prstGeom prst="rect">
            <a:avLst/>
          </a:prstGeom>
        </p:spPr>
      </p:pic>
      <p:pic>
        <p:nvPicPr>
          <p:cNvPr id="6" name="Picture 5">
            <a:extLst>
              <a:ext uri="{FF2B5EF4-FFF2-40B4-BE49-F238E27FC236}">
                <a16:creationId xmlns:a16="http://schemas.microsoft.com/office/drawing/2014/main" id="{B61D0F32-CFD5-4266-8C77-BE2A35549D28}"/>
              </a:ext>
            </a:extLst>
          </p:cNvPr>
          <p:cNvPicPr>
            <a:picLocks noChangeAspect="1"/>
          </p:cNvPicPr>
          <p:nvPr/>
        </p:nvPicPr>
        <p:blipFill>
          <a:blip r:embed="rId4"/>
          <a:stretch>
            <a:fillRect/>
          </a:stretch>
        </p:blipFill>
        <p:spPr>
          <a:xfrm>
            <a:off x="838200" y="3304439"/>
            <a:ext cx="8164064" cy="1028844"/>
          </a:xfrm>
          <a:prstGeom prst="rect">
            <a:avLst/>
          </a:prstGeom>
        </p:spPr>
      </p:pic>
      <p:sp>
        <p:nvSpPr>
          <p:cNvPr id="12" name="PB">
            <a:extLst>
              <a:ext uri="{FF2B5EF4-FFF2-40B4-BE49-F238E27FC236}">
                <a16:creationId xmlns:a16="http://schemas.microsoft.com/office/drawing/2014/main" id="{E6D3AD48-CB16-43F9-A578-890B83C0E462}"/>
              </a:ext>
            </a:extLst>
          </p:cNvPr>
          <p:cNvSpPr/>
          <p:nvPr/>
        </p:nvSpPr>
        <p:spPr>
          <a:xfrm>
            <a:off x="0" y="6832600"/>
            <a:ext cx="278063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6639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mputer technology cable internet line food produce macro yellow banana switch patch nsa rj hardware hub ethernet administration clutter connection monitoring network data plug lan data processing distributor edp network cables patch cable lan cable network connector rj 45 rj45 banana family">
            <a:extLst>
              <a:ext uri="{FF2B5EF4-FFF2-40B4-BE49-F238E27FC236}">
                <a16:creationId xmlns:a16="http://schemas.microsoft.com/office/drawing/2014/main" id="{72F2ADEF-FDC7-4100-B9DE-B7E6C6187CCD}"/>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Connections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dirty="0"/>
          </a:p>
        </p:txBody>
      </p:sp>
      <p:sp>
        <p:nvSpPr>
          <p:cNvPr id="11" name="PB">
            <a:extLst>
              <a:ext uri="{FF2B5EF4-FFF2-40B4-BE49-F238E27FC236}">
                <a16:creationId xmlns:a16="http://schemas.microsoft.com/office/drawing/2014/main" id="{500ED8C1-2384-42C3-B96E-294219C6B774}"/>
              </a:ext>
            </a:extLst>
          </p:cNvPr>
          <p:cNvSpPr/>
          <p:nvPr/>
        </p:nvSpPr>
        <p:spPr>
          <a:xfrm>
            <a:off x="0" y="6832600"/>
            <a:ext cx="288757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41203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A45763-F8D2-4AF4-9E38-AD896E206ADB}"/>
              </a:ext>
            </a:extLst>
          </p:cNvPr>
          <p:cNvSpPr>
            <a:spLocks noGrp="1"/>
          </p:cNvSpPr>
          <p:nvPr>
            <p:ph type="title"/>
          </p:nvPr>
        </p:nvSpPr>
        <p:spPr/>
        <p:txBody>
          <a:bodyPr/>
          <a:lstStyle/>
          <a:p>
            <a:r>
              <a:rPr lang="en-CA" dirty="0"/>
              <a:t>Connections and Connection Pooling</a:t>
            </a:r>
          </a:p>
        </p:txBody>
      </p:sp>
      <p:pic>
        <p:nvPicPr>
          <p:cNvPr id="5" name="Picture 2" descr="Related image">
            <a:extLst>
              <a:ext uri="{FF2B5EF4-FFF2-40B4-BE49-F238E27FC236}">
                <a16:creationId xmlns:a16="http://schemas.microsoft.com/office/drawing/2014/main" id="{9BEA58D2-E8DD-4536-A6C7-BD9AA10A1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
        <p:nvSpPr>
          <p:cNvPr id="11" name="PB">
            <a:extLst>
              <a:ext uri="{FF2B5EF4-FFF2-40B4-BE49-F238E27FC236}">
                <a16:creationId xmlns:a16="http://schemas.microsoft.com/office/drawing/2014/main" id="{8990F956-4C12-4B76-8CFF-D63DDF78BA9A}"/>
              </a:ext>
            </a:extLst>
          </p:cNvPr>
          <p:cNvSpPr/>
          <p:nvPr/>
        </p:nvSpPr>
        <p:spPr>
          <a:xfrm>
            <a:off x="0" y="6832600"/>
            <a:ext cx="299452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557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dirty="0"/>
              <a:t>Shared Client</a:t>
            </a:r>
          </a:p>
        </p:txBody>
      </p:sp>
      <p:pic>
        <p:nvPicPr>
          <p:cNvPr id="5" name="Picture 4">
            <a:extLst>
              <a:ext uri="{FF2B5EF4-FFF2-40B4-BE49-F238E27FC236}">
                <a16:creationId xmlns:a16="http://schemas.microsoft.com/office/drawing/2014/main" id="{18CB8B18-E833-4660-96FC-00A8434B7A9B}"/>
              </a:ext>
            </a:extLst>
          </p:cNvPr>
          <p:cNvPicPr>
            <a:picLocks noChangeAspect="1"/>
          </p:cNvPicPr>
          <p:nvPr/>
        </p:nvPicPr>
        <p:blipFill>
          <a:blip r:embed="rId2"/>
          <a:stretch>
            <a:fillRect/>
          </a:stretch>
        </p:blipFill>
        <p:spPr>
          <a:xfrm>
            <a:off x="981752" y="1398706"/>
            <a:ext cx="10176381" cy="19350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8BEE5FD2-B065-42EE-90E0-29165FF50F72}"/>
              </a:ext>
            </a:extLst>
          </p:cNvPr>
          <p:cNvSpPr/>
          <p:nvPr/>
        </p:nvSpPr>
        <p:spPr>
          <a:xfrm>
            <a:off x="0" y="6832600"/>
            <a:ext cx="310147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43605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Functions graphic - Silversands">
            <a:extLst>
              <a:ext uri="{FF2B5EF4-FFF2-40B4-BE49-F238E27FC236}">
                <a16:creationId xmlns:a16="http://schemas.microsoft.com/office/drawing/2014/main" id="{32D720FE-9C07-4556-99E4-B27888FD9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0311" y="599601"/>
            <a:ext cx="2210440" cy="20481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icing - Container Instances | Microsoft Azure">
            <a:extLst>
              <a:ext uri="{FF2B5EF4-FFF2-40B4-BE49-F238E27FC236}">
                <a16:creationId xmlns:a16="http://schemas.microsoft.com/office/drawing/2014/main" id="{6C4E7CB5-BE8D-4DB1-BA2E-3753F0A630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6390" y="391905"/>
            <a:ext cx="4433453" cy="23275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 Azure AKS | Opsera Ecosystem">
            <a:extLst>
              <a:ext uri="{FF2B5EF4-FFF2-40B4-BE49-F238E27FC236}">
                <a16:creationId xmlns:a16="http://schemas.microsoft.com/office/drawing/2014/main" id="{C06134F4-DAAF-4818-9B18-05C6E59518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3533" y="3784165"/>
            <a:ext cx="3140231" cy="31402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crosoft Azure Windows VM Scale Sets Monitoring | CloudMonix">
            <a:extLst>
              <a:ext uri="{FF2B5EF4-FFF2-40B4-BE49-F238E27FC236}">
                <a16:creationId xmlns:a16="http://schemas.microsoft.com/office/drawing/2014/main" id="{697B3165-1B19-4B68-B134-8F62DB170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28" y="458919"/>
            <a:ext cx="2569028" cy="25690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zure App Service Plan Tiers - NaS IT - Medium">
            <a:extLst>
              <a:ext uri="{FF2B5EF4-FFF2-40B4-BE49-F238E27FC236}">
                <a16:creationId xmlns:a16="http://schemas.microsoft.com/office/drawing/2014/main" id="{0723E059-F863-45EA-837B-E550779BEA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9787" y="731763"/>
            <a:ext cx="3397693" cy="178378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zure Service Fabric—Building Microservices | Microsoft Azure">
            <a:extLst>
              <a:ext uri="{FF2B5EF4-FFF2-40B4-BE49-F238E27FC236}">
                <a16:creationId xmlns:a16="http://schemas.microsoft.com/office/drawing/2014/main" id="{424D5673-A78B-4D73-90E2-7BBB4EFE6F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34283" y="4447414"/>
            <a:ext cx="3711987" cy="194879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utorial: Integrate Dapr and Azure Event Hubs using Kafka ...">
            <a:extLst>
              <a:ext uri="{FF2B5EF4-FFF2-40B4-BE49-F238E27FC236}">
                <a16:creationId xmlns:a16="http://schemas.microsoft.com/office/drawing/2014/main" id="{580E3B9C-AF87-42FC-BFB7-B118CE2B09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3093" y="4397700"/>
            <a:ext cx="2648915" cy="19487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F12D778-47F6-42FD-A7E4-BBB33D0ED5C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66428" y1="46154" x2="66428" y2="46154"/>
                        <a14:foregroundMark x1="84075" y1="31397" x2="84075" y2="31397"/>
                        <a14:foregroundMark x1="76614" y1="16641" x2="76614" y2="16641"/>
                        <a14:foregroundMark x1="58393" y1="10204" x2="58393" y2="10204"/>
                        <a14:foregroundMark x1="17073" y1="41758" x2="17073" y2="41758"/>
                        <a14:foregroundMark x1="21808" y1="72057" x2="21808" y2="72057"/>
                        <a14:foregroundMark x1="33142" y1="88226" x2="33142" y2="88226"/>
                        <a14:foregroundMark x1="51793" y1="88069" x2="51793" y2="88069"/>
                      </a14:backgroundRemoval>
                    </a14:imgEffect>
                  </a14:imgLayer>
                </a14:imgProps>
              </a:ext>
            </a:extLst>
          </a:blip>
          <a:stretch>
            <a:fillRect/>
          </a:stretch>
        </p:blipFill>
        <p:spPr>
          <a:xfrm>
            <a:off x="3671169" y="4221016"/>
            <a:ext cx="2569028" cy="2347878"/>
          </a:xfrm>
          <a:prstGeom prst="rect">
            <a:avLst/>
          </a:prstGeom>
        </p:spPr>
      </p:pic>
      <p:sp>
        <p:nvSpPr>
          <p:cNvPr id="12" name="PB">
            <a:extLst>
              <a:ext uri="{FF2B5EF4-FFF2-40B4-BE49-F238E27FC236}">
                <a16:creationId xmlns:a16="http://schemas.microsoft.com/office/drawing/2014/main" id="{D458A166-4938-4260-8D62-705C904C18A4}"/>
              </a:ext>
            </a:extLst>
          </p:cNvPr>
          <p:cNvSpPr/>
          <p:nvPr/>
        </p:nvSpPr>
        <p:spPr>
          <a:xfrm>
            <a:off x="0" y="6832600"/>
            <a:ext cx="32084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74F1DD62-2F6C-9EDB-0693-D2193D884D33}"/>
              </a:ext>
            </a:extLst>
          </p:cNvPr>
          <p:cNvPicPr>
            <a:picLocks noChangeAspect="1"/>
          </p:cNvPicPr>
          <p:nvPr/>
        </p:nvPicPr>
        <p:blipFill>
          <a:blip r:embed="rId12"/>
          <a:stretch>
            <a:fillRect/>
          </a:stretch>
        </p:blipFill>
        <p:spPr>
          <a:xfrm>
            <a:off x="2976956" y="2747872"/>
            <a:ext cx="6685768" cy="1505143"/>
          </a:xfrm>
          <a:prstGeom prst="rect">
            <a:avLst/>
          </a:prstGeom>
        </p:spPr>
      </p:pic>
    </p:spTree>
    <p:extLst>
      <p:ext uri="{BB962C8B-B14F-4D97-AF65-F5344CB8AC3E}">
        <p14:creationId xmlns:p14="http://schemas.microsoft.com/office/powerpoint/2010/main" val="337374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03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103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1026"/>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028"/>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038"/>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030"/>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dirty="0"/>
              <a:t>Multiple Clients</a:t>
            </a:r>
          </a:p>
        </p:txBody>
      </p:sp>
      <p:pic>
        <p:nvPicPr>
          <p:cNvPr id="5" name="Picture 4">
            <a:extLst>
              <a:ext uri="{FF2B5EF4-FFF2-40B4-BE49-F238E27FC236}">
                <a16:creationId xmlns:a16="http://schemas.microsoft.com/office/drawing/2014/main" id="{49CA5DD7-28C9-4F8B-ADB4-2040177E4BA8}"/>
              </a:ext>
            </a:extLst>
          </p:cNvPr>
          <p:cNvPicPr>
            <a:picLocks noChangeAspect="1"/>
          </p:cNvPicPr>
          <p:nvPr/>
        </p:nvPicPr>
        <p:blipFill>
          <a:blip r:embed="rId2"/>
          <a:stretch>
            <a:fillRect/>
          </a:stretch>
        </p:blipFill>
        <p:spPr>
          <a:xfrm>
            <a:off x="981752" y="1398706"/>
            <a:ext cx="10250035" cy="23716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8E7ECCA0-A49E-49E3-BF8D-748A538117C0}"/>
              </a:ext>
            </a:extLst>
          </p:cNvPr>
          <p:cNvSpPr/>
          <p:nvPr/>
        </p:nvSpPr>
        <p:spPr>
          <a:xfrm>
            <a:off x="0" y="6832600"/>
            <a:ext cx="320842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69011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vity">
            <a:hlinkClick r:id="" action="ppaction://media"/>
            <a:extLst>
              <a:ext uri="{FF2B5EF4-FFF2-40B4-BE49-F238E27FC236}">
                <a16:creationId xmlns:a16="http://schemas.microsoft.com/office/drawing/2014/main" id="{2F285D16-DBCF-4CC7-8E2D-F6296995019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2209181" cy="6858001"/>
          </a:xfrm>
          <a:prstGeom prst="rect">
            <a:avLst/>
          </a:prstGeom>
        </p:spPr>
      </p:pic>
      <p:sp>
        <p:nvSpPr>
          <p:cNvPr id="10" name="PB">
            <a:extLst>
              <a:ext uri="{FF2B5EF4-FFF2-40B4-BE49-F238E27FC236}">
                <a16:creationId xmlns:a16="http://schemas.microsoft.com/office/drawing/2014/main" id="{1AE3872D-C8C6-4145-AC88-A60FB823E76A}"/>
              </a:ext>
            </a:extLst>
          </p:cNvPr>
          <p:cNvSpPr/>
          <p:nvPr/>
        </p:nvSpPr>
        <p:spPr>
          <a:xfrm>
            <a:off x="0" y="6832600"/>
            <a:ext cx="331536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301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words, try, scrabble, spelling, spell, encouragement, board games, games, text, font, number, Material property, crossword, square">
            <a:extLst>
              <a:ext uri="{FF2B5EF4-FFF2-40B4-BE49-F238E27FC236}">
                <a16:creationId xmlns:a16="http://schemas.microsoft.com/office/drawing/2014/main" id="{C2DB3395-8E1B-4E63-9E10-092972693100}"/>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2649"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A777D2E-4AB8-4679-8351-48396632A78B}"/>
              </a:ext>
            </a:extLst>
          </p:cNvPr>
          <p:cNvSpPr txBox="1">
            <a:spLocks/>
          </p:cNvSpPr>
          <p:nvPr/>
        </p:nvSpPr>
        <p:spPr>
          <a:xfrm>
            <a:off x="984250" y="1862138"/>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CA" dirty="0"/>
              <a:t>Recoverability (Retries)</a:t>
            </a:r>
          </a:p>
        </p:txBody>
      </p:sp>
      <p:sp>
        <p:nvSpPr>
          <p:cNvPr id="10" name="PB">
            <a:extLst>
              <a:ext uri="{FF2B5EF4-FFF2-40B4-BE49-F238E27FC236}">
                <a16:creationId xmlns:a16="http://schemas.microsoft.com/office/drawing/2014/main" id="{B0E9D9D2-610D-4A49-BB2E-269B97A2AC02}"/>
              </a:ext>
            </a:extLst>
          </p:cNvPr>
          <p:cNvSpPr/>
          <p:nvPr/>
        </p:nvSpPr>
        <p:spPr>
          <a:xfrm>
            <a:off x="0" y="6832600"/>
            <a:ext cx="342231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58989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EC985D-999F-4CC6-9977-033E8AC4EC01}"/>
              </a:ext>
            </a:extLst>
          </p:cNvPr>
          <p:cNvPicPr>
            <a:picLocks noChangeAspect="1"/>
          </p:cNvPicPr>
          <p:nvPr/>
        </p:nvPicPr>
        <p:blipFill>
          <a:blip r:embed="rId3"/>
          <a:stretch>
            <a:fillRect/>
          </a:stretch>
        </p:blipFill>
        <p:spPr>
          <a:xfrm>
            <a:off x="1200150" y="571500"/>
            <a:ext cx="9791700" cy="5715000"/>
          </a:xfrm>
          <a:prstGeom prst="rect">
            <a:avLst/>
          </a:prstGeom>
        </p:spPr>
      </p:pic>
      <p:sp>
        <p:nvSpPr>
          <p:cNvPr id="10" name="PB">
            <a:extLst>
              <a:ext uri="{FF2B5EF4-FFF2-40B4-BE49-F238E27FC236}">
                <a16:creationId xmlns:a16="http://schemas.microsoft.com/office/drawing/2014/main" id="{BFE2F097-7947-4762-B57D-CA64893A701D}"/>
              </a:ext>
            </a:extLst>
          </p:cNvPr>
          <p:cNvSpPr/>
          <p:nvPr/>
        </p:nvSpPr>
        <p:spPr>
          <a:xfrm>
            <a:off x="0" y="6832600"/>
            <a:ext cx="352926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4625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7515E14-A824-8BBE-0707-61388FD13C2A}"/>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Message Scheduling</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F7BDB992-1E27-4545-B7DE-83E503E05487}"/>
              </a:ext>
            </a:extLst>
          </p:cNvPr>
          <p:cNvSpPr/>
          <p:nvPr/>
        </p:nvSpPr>
        <p:spPr>
          <a:xfrm>
            <a:off x="0" y="6832600"/>
            <a:ext cx="363621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64694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a:t>Schedule w/o a receipt</a:t>
            </a:r>
          </a:p>
        </p:txBody>
      </p:sp>
      <p:pic>
        <p:nvPicPr>
          <p:cNvPr id="3" name="Picture 2">
            <a:extLst>
              <a:ext uri="{FF2B5EF4-FFF2-40B4-BE49-F238E27FC236}">
                <a16:creationId xmlns:a16="http://schemas.microsoft.com/office/drawing/2014/main" id="{F2A13A95-B83E-486E-AF43-57BA2254E7F5}"/>
              </a:ext>
            </a:extLst>
          </p:cNvPr>
          <p:cNvPicPr>
            <a:picLocks noChangeAspect="1"/>
          </p:cNvPicPr>
          <p:nvPr/>
        </p:nvPicPr>
        <p:blipFill>
          <a:blip r:embed="rId2"/>
          <a:stretch>
            <a:fillRect/>
          </a:stretch>
        </p:blipFill>
        <p:spPr>
          <a:xfrm>
            <a:off x="838200" y="1730196"/>
            <a:ext cx="8935697" cy="1286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D6B183E5-96F8-41F5-90AA-73F00E8A35E5}"/>
              </a:ext>
            </a:extLst>
          </p:cNvPr>
          <p:cNvSpPr/>
          <p:nvPr/>
        </p:nvSpPr>
        <p:spPr>
          <a:xfrm>
            <a:off x="0" y="6832600"/>
            <a:ext cx="374315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02255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a:t>Schedule with a receipt</a:t>
            </a:r>
          </a:p>
        </p:txBody>
      </p:sp>
      <p:pic>
        <p:nvPicPr>
          <p:cNvPr id="3" name="Picture 2">
            <a:extLst>
              <a:ext uri="{FF2B5EF4-FFF2-40B4-BE49-F238E27FC236}">
                <a16:creationId xmlns:a16="http://schemas.microsoft.com/office/drawing/2014/main" id="{157EB85E-36C6-4CCB-84CA-E419DFA0B8D0}"/>
              </a:ext>
            </a:extLst>
          </p:cNvPr>
          <p:cNvPicPr>
            <a:picLocks noChangeAspect="1"/>
          </p:cNvPicPr>
          <p:nvPr/>
        </p:nvPicPr>
        <p:blipFill>
          <a:blip r:embed="rId2"/>
          <a:stretch>
            <a:fillRect/>
          </a:stretch>
        </p:blipFill>
        <p:spPr>
          <a:xfrm>
            <a:off x="870808" y="1752365"/>
            <a:ext cx="10450383" cy="1095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CDC493F2-1C02-4457-A274-5F598143FA4F}"/>
              </a:ext>
            </a:extLst>
          </p:cNvPr>
          <p:cNvSpPr/>
          <p:nvPr/>
        </p:nvSpPr>
        <p:spPr>
          <a:xfrm>
            <a:off x="0" y="6832600"/>
            <a:ext cx="385010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37848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heduling">
            <a:hlinkClick r:id="" action="ppaction://media"/>
            <a:extLst>
              <a:ext uri="{FF2B5EF4-FFF2-40B4-BE49-F238E27FC236}">
                <a16:creationId xmlns:a16="http://schemas.microsoft.com/office/drawing/2014/main" id="{4C9C216F-0420-44F4-AA93-5CF72B1A88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88452" cy="6858000"/>
          </a:xfrm>
          <a:prstGeom prst="rect">
            <a:avLst/>
          </a:prstGeom>
        </p:spPr>
      </p:pic>
      <p:sp>
        <p:nvSpPr>
          <p:cNvPr id="10" name="PB">
            <a:extLst>
              <a:ext uri="{FF2B5EF4-FFF2-40B4-BE49-F238E27FC236}">
                <a16:creationId xmlns:a16="http://schemas.microsoft.com/office/drawing/2014/main" id="{B2E80F44-10B8-4517-BE5C-8B209EE8B86C}"/>
              </a:ext>
            </a:extLst>
          </p:cNvPr>
          <p:cNvSpPr/>
          <p:nvPr/>
        </p:nvSpPr>
        <p:spPr>
          <a:xfrm>
            <a:off x="0" y="6832600"/>
            <a:ext cx="395705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2645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and silhouette light white glass clock time atmosphere mystical newspaper love decoration pattern food red symbol produce shadow romance romantic human drink pink red wine decor artwork deco wine glass jewellery art decorative beautiful silhouettes mood hourglass form hours forward stemware pay egg timer time travel amount of time">
            <a:extLst>
              <a:ext uri="{FF2B5EF4-FFF2-40B4-BE49-F238E27FC236}">
                <a16:creationId xmlns:a16="http://schemas.microsoft.com/office/drawing/2014/main" id="{FF586BE9-A496-4196-8162-DE3450FA49B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flipH="1">
            <a:off x="-1" y="-38793"/>
            <a:ext cx="12192000" cy="81986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Message Expiration</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dirty="0"/>
          </a:p>
        </p:txBody>
      </p:sp>
      <p:sp>
        <p:nvSpPr>
          <p:cNvPr id="11" name="PB">
            <a:extLst>
              <a:ext uri="{FF2B5EF4-FFF2-40B4-BE49-F238E27FC236}">
                <a16:creationId xmlns:a16="http://schemas.microsoft.com/office/drawing/2014/main" id="{CFEB6C4B-3124-4C49-92E4-9C8A91BC1846}"/>
              </a:ext>
            </a:extLst>
          </p:cNvPr>
          <p:cNvSpPr/>
          <p:nvPr/>
        </p:nvSpPr>
        <p:spPr>
          <a:xfrm>
            <a:off x="0" y="8134421"/>
            <a:ext cx="4064000"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38096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209373-4342-49A6-9147-8B6F03D1D6D4}"/>
              </a:ext>
            </a:extLst>
          </p:cNvPr>
          <p:cNvPicPr>
            <a:picLocks noChangeAspect="1"/>
          </p:cNvPicPr>
          <p:nvPr/>
        </p:nvPicPr>
        <p:blipFill>
          <a:blip r:embed="rId3"/>
          <a:stretch>
            <a:fillRect/>
          </a:stretch>
        </p:blipFill>
        <p:spPr>
          <a:xfrm>
            <a:off x="938365" y="228153"/>
            <a:ext cx="9935962" cy="3200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2B862A85-24F6-4D44-8BA7-F031972280E0}"/>
              </a:ext>
            </a:extLst>
          </p:cNvPr>
          <p:cNvPicPr>
            <a:picLocks noChangeAspect="1"/>
          </p:cNvPicPr>
          <p:nvPr/>
        </p:nvPicPr>
        <p:blipFill>
          <a:blip r:embed="rId4"/>
          <a:stretch>
            <a:fillRect/>
          </a:stretch>
        </p:blipFill>
        <p:spPr>
          <a:xfrm>
            <a:off x="938365" y="3731557"/>
            <a:ext cx="8116433" cy="2962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C6A3CA34-8F20-4DA2-AD87-AFB389F9D553}"/>
              </a:ext>
            </a:extLst>
          </p:cNvPr>
          <p:cNvSpPr/>
          <p:nvPr/>
        </p:nvSpPr>
        <p:spPr>
          <a:xfrm>
            <a:off x="0" y="6832600"/>
            <a:ext cx="417094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9584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89475-0F2F-4B3D-89A6-B153A8CF6486}"/>
              </a:ext>
            </a:extLst>
          </p:cNvPr>
          <p:cNvPicPr>
            <a:picLocks noChangeAspect="1"/>
          </p:cNvPicPr>
          <p:nvPr/>
        </p:nvPicPr>
        <p:blipFill>
          <a:blip r:embed="rId3">
            <a:alphaModFix amt="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872FC92-2E12-40C8-8A66-C99330F11DC1}"/>
              </a:ext>
            </a:extLst>
          </p:cNvPr>
          <p:cNvSpPr>
            <a:spLocks noGrp="1"/>
          </p:cNvSpPr>
          <p:nvPr>
            <p:ph type="title"/>
          </p:nvPr>
        </p:nvSpPr>
        <p:spPr/>
        <p:txBody>
          <a:bodyPr/>
          <a:lstStyle/>
          <a:p>
            <a:r>
              <a:rPr lang="en-CA"/>
              <a:t>Azure Messaging Services</a:t>
            </a:r>
          </a:p>
        </p:txBody>
      </p:sp>
      <p:grpSp>
        <p:nvGrpSpPr>
          <p:cNvPr id="24" name="Group 23">
            <a:extLst>
              <a:ext uri="{FF2B5EF4-FFF2-40B4-BE49-F238E27FC236}">
                <a16:creationId xmlns:a16="http://schemas.microsoft.com/office/drawing/2014/main" id="{A2950D4A-36D9-44F3-886F-233299A517E8}"/>
              </a:ext>
            </a:extLst>
          </p:cNvPr>
          <p:cNvGrpSpPr/>
          <p:nvPr/>
        </p:nvGrpSpPr>
        <p:grpSpPr>
          <a:xfrm>
            <a:off x="8039427" y="2205633"/>
            <a:ext cx="2031504" cy="2211180"/>
            <a:chOff x="8039427" y="2205633"/>
            <a:chExt cx="2031504" cy="2211180"/>
          </a:xfrm>
        </p:grpSpPr>
        <p:pic>
          <p:nvPicPr>
            <p:cNvPr id="4" name="Picture 5">
              <a:extLst>
                <a:ext uri="{FF2B5EF4-FFF2-40B4-BE49-F238E27FC236}">
                  <a16:creationId xmlns:a16="http://schemas.microsoft.com/office/drawing/2014/main" id="{EDFF1D1D-8B89-4782-AC80-192913265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0294"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C5EF43E-2821-48DC-A1DA-C3864E32687B}"/>
                </a:ext>
              </a:extLst>
            </p:cNvPr>
            <p:cNvSpPr txBox="1"/>
            <p:nvPr/>
          </p:nvSpPr>
          <p:spPr>
            <a:xfrm>
              <a:off x="8039427" y="3839766"/>
              <a:ext cx="2031504"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Service Bus</a:t>
              </a:r>
            </a:p>
          </p:txBody>
        </p:sp>
      </p:grpSp>
      <p:grpSp>
        <p:nvGrpSpPr>
          <p:cNvPr id="22" name="Group 21">
            <a:extLst>
              <a:ext uri="{FF2B5EF4-FFF2-40B4-BE49-F238E27FC236}">
                <a16:creationId xmlns:a16="http://schemas.microsoft.com/office/drawing/2014/main" id="{EB9826EC-7438-405C-9307-B0EE8813323B}"/>
              </a:ext>
            </a:extLst>
          </p:cNvPr>
          <p:cNvGrpSpPr/>
          <p:nvPr/>
        </p:nvGrpSpPr>
        <p:grpSpPr>
          <a:xfrm>
            <a:off x="3912422" y="2196703"/>
            <a:ext cx="1769567" cy="2220110"/>
            <a:chOff x="3912422" y="2196703"/>
            <a:chExt cx="1769567" cy="2220110"/>
          </a:xfrm>
        </p:grpSpPr>
        <p:pic>
          <p:nvPicPr>
            <p:cNvPr id="5" name="Picture 6">
              <a:extLst>
                <a:ext uri="{FF2B5EF4-FFF2-40B4-BE49-F238E27FC236}">
                  <a16:creationId xmlns:a16="http://schemas.microsoft.com/office/drawing/2014/main" id="{F1070720-483D-49E5-9475-CFDEF22F64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769" t="1447" r="6258"/>
            <a:stretch>
              <a:fillRect/>
            </a:stretch>
          </p:blipFill>
          <p:spPr bwMode="auto">
            <a:xfrm>
              <a:off x="4074645"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07B62926-B39D-4401-AD85-C32A47CFA883}"/>
                </a:ext>
              </a:extLst>
            </p:cNvPr>
            <p:cNvSpPr txBox="1"/>
            <p:nvPr/>
          </p:nvSpPr>
          <p:spPr>
            <a:xfrm>
              <a:off x="3912422" y="3839766"/>
              <a:ext cx="1769567"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Event Hubs</a:t>
              </a:r>
            </a:p>
          </p:txBody>
        </p:sp>
      </p:grpSp>
      <p:sp>
        <p:nvSpPr>
          <p:cNvPr id="8" name="TextBox 7">
            <a:extLst>
              <a:ext uri="{FF2B5EF4-FFF2-40B4-BE49-F238E27FC236}">
                <a16:creationId xmlns:a16="http://schemas.microsoft.com/office/drawing/2014/main" id="{C8E87411-5A1C-4515-A503-BD687DB6BB96}"/>
              </a:ext>
            </a:extLst>
          </p:cNvPr>
          <p:cNvSpPr txBox="1"/>
          <p:nvPr/>
        </p:nvSpPr>
        <p:spPr>
          <a:xfrm>
            <a:off x="3513564" y="4405313"/>
            <a:ext cx="2556867" cy="698004"/>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Big data streaming</a:t>
            </a:r>
          </a:p>
          <a:p>
            <a:pPr defTabSz="840201">
              <a:lnSpc>
                <a:spcPct val="90000"/>
              </a:lnSpc>
              <a:spcAft>
                <a:spcPts val="551"/>
              </a:spcAft>
              <a:defRPr/>
            </a:pPr>
            <a:endParaRPr lang="en-US" sz="1102" kern="0">
              <a:solidFill>
                <a:schemeClr val="bg1">
                  <a:lumMod val="50000"/>
                </a:schemeClr>
              </a:solidFill>
              <a:latin typeface="Segoe UI"/>
            </a:endParaRPr>
          </a:p>
        </p:txBody>
      </p:sp>
      <p:sp>
        <p:nvSpPr>
          <p:cNvPr id="9" name="TextBox 8">
            <a:extLst>
              <a:ext uri="{FF2B5EF4-FFF2-40B4-BE49-F238E27FC236}">
                <a16:creationId xmlns:a16="http://schemas.microsoft.com/office/drawing/2014/main" id="{2905B125-E5E9-470D-9CD5-D1F2D9832356}"/>
              </a:ext>
            </a:extLst>
          </p:cNvPr>
          <p:cNvSpPr txBox="1"/>
          <p:nvPr/>
        </p:nvSpPr>
        <p:spPr>
          <a:xfrm>
            <a:off x="7764096" y="4405313"/>
            <a:ext cx="2556867" cy="474762"/>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Enterprise messaging </a:t>
            </a:r>
          </a:p>
        </p:txBody>
      </p:sp>
      <p:sp>
        <p:nvSpPr>
          <p:cNvPr id="11" name="TextBox 10">
            <a:extLst>
              <a:ext uri="{FF2B5EF4-FFF2-40B4-BE49-F238E27FC236}">
                <a16:creationId xmlns:a16="http://schemas.microsoft.com/office/drawing/2014/main" id="{237DEBCF-4A25-47A4-ADA6-C6C6DECCA1F7}"/>
              </a:ext>
            </a:extLst>
          </p:cNvPr>
          <p:cNvSpPr txBox="1"/>
          <p:nvPr/>
        </p:nvSpPr>
        <p:spPr>
          <a:xfrm>
            <a:off x="1456759" y="4405313"/>
            <a:ext cx="2556867" cy="984979"/>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Cross-cloud</a:t>
            </a:r>
          </a:p>
          <a:p>
            <a:pPr algn="ctr" defTabSz="840201">
              <a:lnSpc>
                <a:spcPct val="90000"/>
              </a:lnSpc>
              <a:spcAft>
                <a:spcPts val="551"/>
              </a:spcAft>
              <a:defRPr/>
            </a:pPr>
            <a:r>
              <a:rPr lang="en-US" sz="1469" kern="0">
                <a:solidFill>
                  <a:schemeClr val="bg1">
                    <a:lumMod val="50000"/>
                  </a:schemeClr>
                </a:solidFill>
                <a:latin typeface="Segoe UI"/>
              </a:rPr>
              <a:t>reactive events</a:t>
            </a:r>
          </a:p>
          <a:p>
            <a:pPr defTabSz="840201">
              <a:lnSpc>
                <a:spcPct val="90000"/>
              </a:lnSpc>
              <a:spcAft>
                <a:spcPts val="551"/>
              </a:spcAft>
              <a:defRPr/>
            </a:pPr>
            <a:endParaRPr lang="en-US" sz="1102" kern="0">
              <a:solidFill>
                <a:schemeClr val="bg1">
                  <a:lumMod val="50000"/>
                </a:schemeClr>
              </a:solidFill>
              <a:latin typeface="Segoe UI"/>
            </a:endParaRPr>
          </a:p>
        </p:txBody>
      </p:sp>
      <p:grpSp>
        <p:nvGrpSpPr>
          <p:cNvPr id="21" name="Group 20">
            <a:extLst>
              <a:ext uri="{FF2B5EF4-FFF2-40B4-BE49-F238E27FC236}">
                <a16:creationId xmlns:a16="http://schemas.microsoft.com/office/drawing/2014/main" id="{42940A21-FC4D-4C85-9860-6BB1B07EBE65}"/>
              </a:ext>
            </a:extLst>
          </p:cNvPr>
          <p:cNvGrpSpPr/>
          <p:nvPr/>
        </p:nvGrpSpPr>
        <p:grpSpPr>
          <a:xfrm>
            <a:off x="1800552" y="2222004"/>
            <a:ext cx="1771055" cy="2194809"/>
            <a:chOff x="1800552" y="2222004"/>
            <a:chExt cx="1771055" cy="2194809"/>
          </a:xfrm>
        </p:grpSpPr>
        <p:sp>
          <p:nvSpPr>
            <p:cNvPr id="10" name="TextBox 9">
              <a:extLst>
                <a:ext uri="{FF2B5EF4-FFF2-40B4-BE49-F238E27FC236}">
                  <a16:creationId xmlns:a16="http://schemas.microsoft.com/office/drawing/2014/main" id="{FF716451-7EC4-42B8-9969-77321A2A5707}"/>
                </a:ext>
              </a:extLst>
            </p:cNvPr>
            <p:cNvSpPr txBox="1"/>
            <p:nvPr/>
          </p:nvSpPr>
          <p:spPr>
            <a:xfrm>
              <a:off x="1800552" y="3839766"/>
              <a:ext cx="1771055"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Event Grid</a:t>
              </a:r>
            </a:p>
          </p:txBody>
        </p:sp>
        <p:pic>
          <p:nvPicPr>
            <p:cNvPr id="12" name="Graphic 3">
              <a:extLst>
                <a:ext uri="{FF2B5EF4-FFF2-40B4-BE49-F238E27FC236}">
                  <a16:creationId xmlns:a16="http://schemas.microsoft.com/office/drawing/2014/main" id="{37454365-7392-4859-A942-766724A98D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8544" y="2222004"/>
              <a:ext cx="1446609" cy="1445121"/>
            </a:xfrm>
            <a:prstGeom prst="rect">
              <a:avLst/>
            </a:prstGeom>
          </p:spPr>
        </p:pic>
      </p:grpSp>
      <p:sp>
        <p:nvSpPr>
          <p:cNvPr id="14" name="TextBox 13">
            <a:extLst>
              <a:ext uri="{FF2B5EF4-FFF2-40B4-BE49-F238E27FC236}">
                <a16:creationId xmlns:a16="http://schemas.microsoft.com/office/drawing/2014/main" id="{B9BA6987-C7D0-4EEF-9100-6FFE4DA84289}"/>
              </a:ext>
            </a:extLst>
          </p:cNvPr>
          <p:cNvSpPr txBox="1"/>
          <p:nvPr/>
        </p:nvSpPr>
        <p:spPr>
          <a:xfrm>
            <a:off x="5765332" y="4405313"/>
            <a:ext cx="2396133" cy="665169"/>
          </a:xfrm>
          <a:prstGeom prst="rect">
            <a:avLst/>
          </a:prstGeom>
          <a:noFill/>
        </p:spPr>
        <p:txBody>
          <a:bodyPr lIns="157552" tIns="126041" rIns="157552" bIns="126041">
            <a:spAutoFit/>
          </a:bodyPr>
          <a:lstStyle/>
          <a:p>
            <a:pPr algn="ctr" defTabSz="787688">
              <a:lnSpc>
                <a:spcPct val="90000"/>
              </a:lnSpc>
              <a:spcAft>
                <a:spcPts val="517"/>
              </a:spcAft>
              <a:defRPr/>
            </a:pPr>
            <a:r>
              <a:rPr lang="en-US" sz="1469" kern="0">
                <a:solidFill>
                  <a:schemeClr val="bg1">
                    <a:lumMod val="50000"/>
                  </a:schemeClr>
                </a:solidFill>
                <a:latin typeface="Segoe UI"/>
              </a:rPr>
              <a:t>Simple task queues</a:t>
            </a:r>
          </a:p>
          <a:p>
            <a:pPr defTabSz="787688">
              <a:lnSpc>
                <a:spcPct val="90000"/>
              </a:lnSpc>
              <a:spcAft>
                <a:spcPts val="517"/>
              </a:spcAft>
              <a:defRPr/>
            </a:pPr>
            <a:endParaRPr lang="en-US" sz="1033" kern="0">
              <a:solidFill>
                <a:schemeClr val="bg1">
                  <a:lumMod val="50000"/>
                </a:schemeClr>
              </a:solidFill>
              <a:latin typeface="Segoe UI"/>
            </a:endParaRPr>
          </a:p>
        </p:txBody>
      </p:sp>
      <p:grpSp>
        <p:nvGrpSpPr>
          <p:cNvPr id="23" name="Group 22">
            <a:extLst>
              <a:ext uri="{FF2B5EF4-FFF2-40B4-BE49-F238E27FC236}">
                <a16:creationId xmlns:a16="http://schemas.microsoft.com/office/drawing/2014/main" id="{AB7D870B-324E-4FE4-B9E5-5D756E006DCE}"/>
              </a:ext>
            </a:extLst>
          </p:cNvPr>
          <p:cNvGrpSpPr/>
          <p:nvPr/>
        </p:nvGrpSpPr>
        <p:grpSpPr>
          <a:xfrm>
            <a:off x="5597156" y="2178844"/>
            <a:ext cx="2778621" cy="2220516"/>
            <a:chOff x="5597156" y="2178844"/>
            <a:chExt cx="2778621" cy="2220516"/>
          </a:xfrm>
        </p:grpSpPr>
        <p:sp>
          <p:nvSpPr>
            <p:cNvPr id="13" name="TextBox 12">
              <a:extLst>
                <a:ext uri="{FF2B5EF4-FFF2-40B4-BE49-F238E27FC236}">
                  <a16:creationId xmlns:a16="http://schemas.microsoft.com/office/drawing/2014/main" id="{54557E44-5088-4F41-B984-CA1D29E7A109}"/>
                </a:ext>
              </a:extLst>
            </p:cNvPr>
            <p:cNvSpPr txBox="1"/>
            <p:nvPr/>
          </p:nvSpPr>
          <p:spPr>
            <a:xfrm>
              <a:off x="5597156" y="3839766"/>
              <a:ext cx="2778621" cy="559594"/>
            </a:xfrm>
            <a:prstGeom prst="rect">
              <a:avLst/>
            </a:prstGeom>
            <a:noFill/>
          </p:spPr>
          <p:txBody>
            <a:bodyPr lIns="157552" tIns="126041" rIns="157552" bIns="126041">
              <a:spAutoFit/>
            </a:bodyPr>
            <a:lstStyle/>
            <a:p>
              <a:pPr algn="ctr" defTabSz="787688">
                <a:lnSpc>
                  <a:spcPct val="90000"/>
                </a:lnSpc>
                <a:spcAft>
                  <a:spcPts val="517"/>
                </a:spcAft>
                <a:defRPr/>
              </a:pPr>
              <a:r>
                <a:rPr lang="en-US" sz="2206" kern="0">
                  <a:latin typeface="Segoe UI"/>
                </a:rPr>
                <a:t>Storage Queues</a:t>
              </a:r>
            </a:p>
          </p:txBody>
        </p:sp>
        <p:pic>
          <p:nvPicPr>
            <p:cNvPr id="15" name="Picture 19">
              <a:extLst>
                <a:ext uri="{FF2B5EF4-FFF2-40B4-BE49-F238E27FC236}">
                  <a16:creationId xmlns:a16="http://schemas.microsoft.com/office/drawing/2014/main" id="{00CD56F1-0E3F-4E51-BBF3-81650D50B2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5680"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Rectangle 18">
            <a:extLst>
              <a:ext uri="{FF2B5EF4-FFF2-40B4-BE49-F238E27FC236}">
                <a16:creationId xmlns:a16="http://schemas.microsoft.com/office/drawing/2014/main" id="{02015DBF-1758-4561-94D7-5629517A86CF}"/>
              </a:ext>
            </a:extLst>
          </p:cNvPr>
          <p:cNvSpPr/>
          <p:nvPr/>
        </p:nvSpPr>
        <p:spPr>
          <a:xfrm>
            <a:off x="1604099" y="1762626"/>
            <a:ext cx="4311550"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endParaRPr lang="en-CA" dirty="0">
              <a:solidFill>
                <a:schemeClr val="bg1">
                  <a:lumMod val="75000"/>
                </a:schemeClr>
              </a:solidFill>
            </a:endParaRPr>
          </a:p>
        </p:txBody>
      </p:sp>
      <p:sp>
        <p:nvSpPr>
          <p:cNvPr id="20" name="Rectangle 19">
            <a:extLst>
              <a:ext uri="{FF2B5EF4-FFF2-40B4-BE49-F238E27FC236}">
                <a16:creationId xmlns:a16="http://schemas.microsoft.com/office/drawing/2014/main" id="{17817364-E92A-4EBF-B0F8-43A6FADDB5F6}"/>
              </a:ext>
            </a:extLst>
          </p:cNvPr>
          <p:cNvSpPr/>
          <p:nvPr/>
        </p:nvSpPr>
        <p:spPr>
          <a:xfrm>
            <a:off x="5915648" y="1762626"/>
            <a:ext cx="4285369"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endParaRPr lang="en-CA" dirty="0">
              <a:solidFill>
                <a:schemeClr val="bg1">
                  <a:lumMod val="75000"/>
                </a:schemeClr>
              </a:solidFill>
            </a:endParaRPr>
          </a:p>
        </p:txBody>
      </p:sp>
      <p:sp>
        <p:nvSpPr>
          <p:cNvPr id="29" name="PB">
            <a:extLst>
              <a:ext uri="{FF2B5EF4-FFF2-40B4-BE49-F238E27FC236}">
                <a16:creationId xmlns:a16="http://schemas.microsoft.com/office/drawing/2014/main" id="{F90A36B3-7AC5-48CE-8F48-E47058C0DC21}"/>
              </a:ext>
            </a:extLst>
          </p:cNvPr>
          <p:cNvSpPr/>
          <p:nvPr/>
        </p:nvSpPr>
        <p:spPr>
          <a:xfrm>
            <a:off x="0" y="6832600"/>
            <a:ext cx="42778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2047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up)">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4" grpId="0"/>
      <p:bldP spid="19" grpId="0" animBg="1"/>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xpiration">
            <a:hlinkClick r:id="" action="ppaction://media"/>
            <a:extLst>
              <a:ext uri="{FF2B5EF4-FFF2-40B4-BE49-F238E27FC236}">
                <a16:creationId xmlns:a16="http://schemas.microsoft.com/office/drawing/2014/main" id="{4F2E584B-9430-4056-BF57-413DB9769C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187687" cy="6858000"/>
          </a:xfrm>
          <a:prstGeom prst="rect">
            <a:avLst/>
          </a:prstGeom>
        </p:spPr>
      </p:pic>
      <p:sp>
        <p:nvSpPr>
          <p:cNvPr id="10" name="PB">
            <a:extLst>
              <a:ext uri="{FF2B5EF4-FFF2-40B4-BE49-F238E27FC236}">
                <a16:creationId xmlns:a16="http://schemas.microsoft.com/office/drawing/2014/main" id="{BEF62DB9-3544-4E56-8C2D-B704AA112415}"/>
              </a:ext>
            </a:extLst>
          </p:cNvPr>
          <p:cNvSpPr/>
          <p:nvPr/>
        </p:nvSpPr>
        <p:spPr>
          <a:xfrm>
            <a:off x="0" y="6832600"/>
            <a:ext cx="427789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405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media.defense.gov/2014/Apr/03/2000788042/-1/-1/0/140327-M-JF010-001.JPG">
            <a:extLst>
              <a:ext uri="{FF2B5EF4-FFF2-40B4-BE49-F238E27FC236}">
                <a16:creationId xmlns:a16="http://schemas.microsoft.com/office/drawing/2014/main" id="{F493E305-AAA2-4122-A374-8DA008F60D9B}"/>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635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a:t>Message Forwarding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normAutofit/>
          </a:bodyPr>
          <a:lstStyle/>
          <a:p>
            <a:endParaRPr lang="en-CA"/>
          </a:p>
        </p:txBody>
      </p:sp>
      <p:sp>
        <p:nvSpPr>
          <p:cNvPr id="12" name="PB">
            <a:extLst>
              <a:ext uri="{FF2B5EF4-FFF2-40B4-BE49-F238E27FC236}">
                <a16:creationId xmlns:a16="http://schemas.microsoft.com/office/drawing/2014/main" id="{50DAC3CA-63AA-4CC0-AB35-BAC7831417A9}"/>
              </a:ext>
            </a:extLst>
          </p:cNvPr>
          <p:cNvSpPr/>
          <p:nvPr/>
        </p:nvSpPr>
        <p:spPr>
          <a:xfrm>
            <a:off x="0" y="6832600"/>
            <a:ext cx="438484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064710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51EEB7-06A9-41F5-861A-2971BA346AD6}"/>
              </a:ext>
            </a:extLst>
          </p:cNvPr>
          <p:cNvSpPr/>
          <p:nvPr/>
        </p:nvSpPr>
        <p:spPr>
          <a:xfrm>
            <a:off x="5789559"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0</a:t>
            </a:r>
          </a:p>
        </p:txBody>
      </p:sp>
      <p:cxnSp>
        <p:nvCxnSpPr>
          <p:cNvPr id="9" name="Straight Arrow Connector 8">
            <a:extLst>
              <a:ext uri="{FF2B5EF4-FFF2-40B4-BE49-F238E27FC236}">
                <a16:creationId xmlns:a16="http://schemas.microsoft.com/office/drawing/2014/main" id="{B9628A66-AABE-43FA-A50D-947C2A8B87F7}"/>
              </a:ext>
            </a:extLst>
          </p:cNvPr>
          <p:cNvCxnSpPr>
            <a:cxnSpLocks/>
            <a:stCxn id="7" idx="3"/>
            <a:endCxn id="10" idx="1"/>
          </p:cNvCxnSpPr>
          <p:nvPr/>
        </p:nvCxnSpPr>
        <p:spPr>
          <a:xfrm flipV="1">
            <a:off x="6770133" y="3534421"/>
            <a:ext cx="261686"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0C4F11-5819-4174-BA76-94261FF92F33}"/>
              </a:ext>
            </a:extLst>
          </p:cNvPr>
          <p:cNvSpPr/>
          <p:nvPr/>
        </p:nvSpPr>
        <p:spPr>
          <a:xfrm>
            <a:off x="7031819" y="3266718"/>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1</a:t>
            </a:r>
          </a:p>
        </p:txBody>
      </p:sp>
      <p:sp>
        <p:nvSpPr>
          <p:cNvPr id="11" name="Rectangle 10">
            <a:extLst>
              <a:ext uri="{FF2B5EF4-FFF2-40B4-BE49-F238E27FC236}">
                <a16:creationId xmlns:a16="http://schemas.microsoft.com/office/drawing/2014/main" id="{AE4B8278-692F-46DF-BC0A-02F978A2C6CE}"/>
              </a:ext>
            </a:extLst>
          </p:cNvPr>
          <p:cNvSpPr/>
          <p:nvPr/>
        </p:nvSpPr>
        <p:spPr>
          <a:xfrm>
            <a:off x="8274080"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12" name="Rectangle 11">
            <a:extLst>
              <a:ext uri="{FF2B5EF4-FFF2-40B4-BE49-F238E27FC236}">
                <a16:creationId xmlns:a16="http://schemas.microsoft.com/office/drawing/2014/main" id="{FF38034B-9965-4826-AB3D-E2659A81221A}"/>
              </a:ext>
            </a:extLst>
          </p:cNvPr>
          <p:cNvSpPr/>
          <p:nvPr/>
        </p:nvSpPr>
        <p:spPr>
          <a:xfrm>
            <a:off x="9518253" y="3266717"/>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3</a:t>
            </a:r>
          </a:p>
        </p:txBody>
      </p:sp>
      <p:cxnSp>
        <p:nvCxnSpPr>
          <p:cNvPr id="14" name="Straight Arrow Connector 13">
            <a:extLst>
              <a:ext uri="{FF2B5EF4-FFF2-40B4-BE49-F238E27FC236}">
                <a16:creationId xmlns:a16="http://schemas.microsoft.com/office/drawing/2014/main" id="{D517239A-0FE8-43FA-B769-1856746B4C87}"/>
              </a:ext>
            </a:extLst>
          </p:cNvPr>
          <p:cNvCxnSpPr>
            <a:stCxn id="10" idx="3"/>
            <a:endCxn id="11" idx="1"/>
          </p:cNvCxnSpPr>
          <p:nvPr/>
        </p:nvCxnSpPr>
        <p:spPr>
          <a:xfrm>
            <a:off x="8012393" y="3534421"/>
            <a:ext cx="261687"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69B74-BCA6-4DB3-8F53-B2B0DD837A46}"/>
              </a:ext>
            </a:extLst>
          </p:cNvPr>
          <p:cNvCxnSpPr>
            <a:stCxn id="11" idx="3"/>
            <a:endCxn id="12" idx="1"/>
          </p:cNvCxnSpPr>
          <p:nvPr/>
        </p:nvCxnSpPr>
        <p:spPr>
          <a:xfrm flipV="1">
            <a:off x="9254654" y="3534420"/>
            <a:ext cx="263599"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472C3C4-354C-4EA6-8933-63BAE070398E}"/>
              </a:ext>
            </a:extLst>
          </p:cNvPr>
          <p:cNvSpPr/>
          <p:nvPr/>
        </p:nvSpPr>
        <p:spPr>
          <a:xfrm>
            <a:off x="10758601" y="3266716"/>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4" name="Straight Arrow Connector 23">
            <a:extLst>
              <a:ext uri="{FF2B5EF4-FFF2-40B4-BE49-F238E27FC236}">
                <a16:creationId xmlns:a16="http://schemas.microsoft.com/office/drawing/2014/main" id="{AEF789FB-ADBC-4395-A6F5-3571EA805FD2}"/>
              </a:ext>
            </a:extLst>
          </p:cNvPr>
          <p:cNvCxnSpPr>
            <a:stCxn id="12" idx="3"/>
            <a:endCxn id="22" idx="1"/>
          </p:cNvCxnSpPr>
          <p:nvPr/>
        </p:nvCxnSpPr>
        <p:spPr>
          <a:xfrm flipV="1">
            <a:off x="10498827" y="3534419"/>
            <a:ext cx="259774"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1F10E3A-634F-47F0-B3A9-5296AEE6F0C8}"/>
              </a:ext>
            </a:extLst>
          </p:cNvPr>
          <p:cNvPicPr>
            <a:picLocks noChangeAspect="1"/>
          </p:cNvPicPr>
          <p:nvPr/>
        </p:nvPicPr>
        <p:blipFill>
          <a:blip r:embed="rId2"/>
          <a:stretch>
            <a:fillRect/>
          </a:stretch>
        </p:blipFill>
        <p:spPr>
          <a:xfrm>
            <a:off x="835284" y="534524"/>
            <a:ext cx="4522024" cy="57718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PB">
            <a:extLst>
              <a:ext uri="{FF2B5EF4-FFF2-40B4-BE49-F238E27FC236}">
                <a16:creationId xmlns:a16="http://schemas.microsoft.com/office/drawing/2014/main" id="{3AF982D5-F6CE-422B-B9DA-099BA135EDAF}"/>
              </a:ext>
            </a:extLst>
          </p:cNvPr>
          <p:cNvSpPr/>
          <p:nvPr/>
        </p:nvSpPr>
        <p:spPr>
          <a:xfrm>
            <a:off x="0" y="6832600"/>
            <a:ext cx="449178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4827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orwarding">
            <a:hlinkClick r:id="" action="ppaction://media"/>
            <a:extLst>
              <a:ext uri="{FF2B5EF4-FFF2-40B4-BE49-F238E27FC236}">
                <a16:creationId xmlns:a16="http://schemas.microsoft.com/office/drawing/2014/main" id="{2B7EA517-6F68-4911-8172-21C6352041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0" name="PB">
            <a:extLst>
              <a:ext uri="{FF2B5EF4-FFF2-40B4-BE49-F238E27FC236}">
                <a16:creationId xmlns:a16="http://schemas.microsoft.com/office/drawing/2014/main" id="{69568456-3D7E-44BA-B989-01570DCE097A}"/>
              </a:ext>
            </a:extLst>
          </p:cNvPr>
          <p:cNvSpPr/>
          <p:nvPr/>
        </p:nvSpPr>
        <p:spPr>
          <a:xfrm>
            <a:off x="0" y="6832600"/>
            <a:ext cx="459873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38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13B3DA1-9403-46E2-9DEE-A5D9A7B0EF02}"/>
              </a:ext>
            </a:extLst>
          </p:cNvPr>
          <p:cNvSpPr/>
          <p:nvPr/>
        </p:nvSpPr>
        <p:spPr>
          <a:xfrm>
            <a:off x="11547307" y="3266716"/>
            <a:ext cx="487280" cy="5354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5</a:t>
            </a:r>
          </a:p>
        </p:txBody>
      </p:sp>
      <p:cxnSp>
        <p:nvCxnSpPr>
          <p:cNvPr id="8" name="Straight Arrow Connector 7">
            <a:extLst>
              <a:ext uri="{FF2B5EF4-FFF2-40B4-BE49-F238E27FC236}">
                <a16:creationId xmlns:a16="http://schemas.microsoft.com/office/drawing/2014/main" id="{8C2A0755-ACC6-4EBB-828A-5624B35511B9}"/>
              </a:ext>
            </a:extLst>
          </p:cNvPr>
          <p:cNvCxnSpPr>
            <a:cxnSpLocks/>
            <a:stCxn id="28" idx="3"/>
            <a:endCxn id="16" idx="1"/>
          </p:cNvCxnSpPr>
          <p:nvPr/>
        </p:nvCxnSpPr>
        <p:spPr>
          <a:xfrm>
            <a:off x="11282012" y="3534419"/>
            <a:ext cx="265295" cy="0"/>
          </a:xfrm>
          <a:prstGeom prst="straightConnector1">
            <a:avLst/>
          </a:prstGeom>
          <a:ln w="762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AC479C3-B0A3-4215-BE0E-B9F207387B0E}"/>
              </a:ext>
            </a:extLst>
          </p:cNvPr>
          <p:cNvSpPr/>
          <p:nvPr/>
        </p:nvSpPr>
        <p:spPr>
          <a:xfrm>
            <a:off x="5317958"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0</a:t>
            </a:r>
          </a:p>
        </p:txBody>
      </p:sp>
      <p:cxnSp>
        <p:nvCxnSpPr>
          <p:cNvPr id="19" name="Straight Arrow Connector 18">
            <a:extLst>
              <a:ext uri="{FF2B5EF4-FFF2-40B4-BE49-F238E27FC236}">
                <a16:creationId xmlns:a16="http://schemas.microsoft.com/office/drawing/2014/main" id="{E8C48969-C987-4D3F-9D80-70950CB0D090}"/>
              </a:ext>
            </a:extLst>
          </p:cNvPr>
          <p:cNvCxnSpPr>
            <a:cxnSpLocks/>
            <a:stCxn id="18" idx="3"/>
            <a:endCxn id="20" idx="1"/>
          </p:cNvCxnSpPr>
          <p:nvPr/>
        </p:nvCxnSpPr>
        <p:spPr>
          <a:xfrm flipV="1">
            <a:off x="6298532" y="3534421"/>
            <a:ext cx="265296"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CC5C19F-772F-4DFC-BE89-5E45DC1F0806}"/>
              </a:ext>
            </a:extLst>
          </p:cNvPr>
          <p:cNvSpPr/>
          <p:nvPr/>
        </p:nvSpPr>
        <p:spPr>
          <a:xfrm>
            <a:off x="6563828" y="3266718"/>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1</a:t>
            </a:r>
          </a:p>
        </p:txBody>
      </p:sp>
      <p:sp>
        <p:nvSpPr>
          <p:cNvPr id="21" name="Rectangle 20">
            <a:extLst>
              <a:ext uri="{FF2B5EF4-FFF2-40B4-BE49-F238E27FC236}">
                <a16:creationId xmlns:a16="http://schemas.microsoft.com/office/drawing/2014/main" id="{1A15DB98-27DA-4506-9FC6-8E6AA71CFDAA}"/>
              </a:ext>
            </a:extLst>
          </p:cNvPr>
          <p:cNvSpPr/>
          <p:nvPr/>
        </p:nvSpPr>
        <p:spPr>
          <a:xfrm>
            <a:off x="7809698"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23" name="Rectangle 22">
            <a:extLst>
              <a:ext uri="{FF2B5EF4-FFF2-40B4-BE49-F238E27FC236}">
                <a16:creationId xmlns:a16="http://schemas.microsoft.com/office/drawing/2014/main" id="{43F02416-D343-46C6-ABBB-018F2AAB080E}"/>
              </a:ext>
            </a:extLst>
          </p:cNvPr>
          <p:cNvSpPr/>
          <p:nvPr/>
        </p:nvSpPr>
        <p:spPr>
          <a:xfrm>
            <a:off x="9055568" y="3266717"/>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3</a:t>
            </a:r>
          </a:p>
        </p:txBody>
      </p:sp>
      <p:cxnSp>
        <p:nvCxnSpPr>
          <p:cNvPr id="26" name="Straight Arrow Connector 25">
            <a:extLst>
              <a:ext uri="{FF2B5EF4-FFF2-40B4-BE49-F238E27FC236}">
                <a16:creationId xmlns:a16="http://schemas.microsoft.com/office/drawing/2014/main" id="{CE91A74E-0681-4CCE-8B9D-B4ACEA157D5C}"/>
              </a:ext>
            </a:extLst>
          </p:cNvPr>
          <p:cNvCxnSpPr>
            <a:stCxn id="20" idx="3"/>
            <a:endCxn id="21" idx="1"/>
          </p:cNvCxnSpPr>
          <p:nvPr/>
        </p:nvCxnSpPr>
        <p:spPr>
          <a:xfrm>
            <a:off x="7544402" y="3534421"/>
            <a:ext cx="265296"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D2A15E3-CA3F-4D06-B4DF-4700B1552B94}"/>
              </a:ext>
            </a:extLst>
          </p:cNvPr>
          <p:cNvCxnSpPr>
            <a:stCxn id="21" idx="3"/>
            <a:endCxn id="23" idx="1"/>
          </p:cNvCxnSpPr>
          <p:nvPr/>
        </p:nvCxnSpPr>
        <p:spPr>
          <a:xfrm flipV="1">
            <a:off x="8790272" y="3534420"/>
            <a:ext cx="265296"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A8B01B6-2E7A-4392-A596-0237D16B7352}"/>
              </a:ext>
            </a:extLst>
          </p:cNvPr>
          <p:cNvSpPr/>
          <p:nvPr/>
        </p:nvSpPr>
        <p:spPr>
          <a:xfrm>
            <a:off x="10301438" y="3266716"/>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9" name="Straight Arrow Connector 28">
            <a:extLst>
              <a:ext uri="{FF2B5EF4-FFF2-40B4-BE49-F238E27FC236}">
                <a16:creationId xmlns:a16="http://schemas.microsoft.com/office/drawing/2014/main" id="{4F15AE52-25E5-4559-96E9-7D6570997951}"/>
              </a:ext>
            </a:extLst>
          </p:cNvPr>
          <p:cNvCxnSpPr>
            <a:stCxn id="23" idx="3"/>
            <a:endCxn id="28" idx="1"/>
          </p:cNvCxnSpPr>
          <p:nvPr/>
        </p:nvCxnSpPr>
        <p:spPr>
          <a:xfrm flipV="1">
            <a:off x="10036142" y="3534419"/>
            <a:ext cx="265296"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0FADACCF-3D01-4C2A-8497-1D423A4DD40B}"/>
              </a:ext>
            </a:extLst>
          </p:cNvPr>
          <p:cNvPicPr>
            <a:picLocks noChangeAspect="1"/>
          </p:cNvPicPr>
          <p:nvPr/>
        </p:nvPicPr>
        <p:blipFill>
          <a:blip r:embed="rId2"/>
          <a:stretch>
            <a:fillRect/>
          </a:stretch>
        </p:blipFill>
        <p:spPr>
          <a:xfrm>
            <a:off x="557578" y="534524"/>
            <a:ext cx="4522024" cy="57718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027178E8-FBF0-4B02-8400-322169E7F32B}"/>
              </a:ext>
            </a:extLst>
          </p:cNvPr>
          <p:cNvPicPr>
            <a:picLocks noChangeAspect="1"/>
          </p:cNvPicPr>
          <p:nvPr/>
        </p:nvPicPr>
        <p:blipFill>
          <a:blip r:embed="rId3"/>
          <a:stretch>
            <a:fillRect/>
          </a:stretch>
        </p:blipFill>
        <p:spPr>
          <a:xfrm>
            <a:off x="5258311" y="534524"/>
            <a:ext cx="6500196" cy="9047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19569C45-7960-469A-AC64-9956FCB58EBD}"/>
              </a:ext>
            </a:extLst>
          </p:cNvPr>
          <p:cNvSpPr/>
          <p:nvPr/>
        </p:nvSpPr>
        <p:spPr>
          <a:xfrm>
            <a:off x="557578" y="551604"/>
            <a:ext cx="4496780" cy="5748866"/>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PB">
            <a:extLst>
              <a:ext uri="{FF2B5EF4-FFF2-40B4-BE49-F238E27FC236}">
                <a16:creationId xmlns:a16="http://schemas.microsoft.com/office/drawing/2014/main" id="{EF93FDEB-12BD-4A5C-91B7-CE5C28F01053}"/>
              </a:ext>
            </a:extLst>
          </p:cNvPr>
          <p:cNvSpPr/>
          <p:nvPr/>
        </p:nvSpPr>
        <p:spPr>
          <a:xfrm>
            <a:off x="0" y="6832600"/>
            <a:ext cx="470568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73678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titled Project">
            <a:hlinkClick r:id="" action="ppaction://media"/>
            <a:extLst>
              <a:ext uri="{FF2B5EF4-FFF2-40B4-BE49-F238E27FC236}">
                <a16:creationId xmlns:a16="http://schemas.microsoft.com/office/drawing/2014/main" id="{CA34F1B9-EEF8-46E8-9F22-AC8C5F7355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
        <p:nvSpPr>
          <p:cNvPr id="10" name="PB">
            <a:extLst>
              <a:ext uri="{FF2B5EF4-FFF2-40B4-BE49-F238E27FC236}">
                <a16:creationId xmlns:a16="http://schemas.microsoft.com/office/drawing/2014/main" id="{B43835FD-CE31-477A-99C8-443DA548320C}"/>
              </a:ext>
            </a:extLst>
          </p:cNvPr>
          <p:cNvSpPr/>
          <p:nvPr/>
        </p:nvSpPr>
        <p:spPr>
          <a:xfrm>
            <a:off x="0" y="6832600"/>
            <a:ext cx="481263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7049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ee nature post number old insect metal box garden mailbox weathered letter box shrubs mail box letters twelve beehive letter boxes post mail box man made object">
            <a:extLst>
              <a:ext uri="{FF2B5EF4-FFF2-40B4-BE49-F238E27FC236}">
                <a16:creationId xmlns:a16="http://schemas.microsoft.com/office/drawing/2014/main" id="{25C6D2A7-B7F8-456F-80F0-0F729D5D7C5D}"/>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2858"/>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865378-3C2F-4286-99AD-0F526DB290CD}"/>
              </a:ext>
            </a:extLst>
          </p:cNvPr>
          <p:cNvSpPr>
            <a:spLocks noGrp="1"/>
          </p:cNvSpPr>
          <p:nvPr>
            <p:ph type="title"/>
          </p:nvPr>
        </p:nvSpPr>
        <p:spPr/>
        <p:txBody>
          <a:bodyPr/>
          <a:lstStyle/>
          <a:p>
            <a:r>
              <a:rPr lang="en-CA" dirty="0"/>
              <a:t>Message Dead-lettering</a:t>
            </a:r>
          </a:p>
        </p:txBody>
      </p:sp>
      <p:sp>
        <p:nvSpPr>
          <p:cNvPr id="11" name="PB">
            <a:extLst>
              <a:ext uri="{FF2B5EF4-FFF2-40B4-BE49-F238E27FC236}">
                <a16:creationId xmlns:a16="http://schemas.microsoft.com/office/drawing/2014/main" id="{EFC53F90-8658-43F3-9536-176D4696DD6B}"/>
              </a:ext>
            </a:extLst>
          </p:cNvPr>
          <p:cNvSpPr/>
          <p:nvPr/>
        </p:nvSpPr>
        <p:spPr>
          <a:xfrm>
            <a:off x="0" y="6832600"/>
            <a:ext cx="491957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 Placeholder 2">
            <a:extLst>
              <a:ext uri="{FF2B5EF4-FFF2-40B4-BE49-F238E27FC236}">
                <a16:creationId xmlns:a16="http://schemas.microsoft.com/office/drawing/2014/main" id="{0E44F747-6D8C-46F8-8FDB-75409EFC9E9A}"/>
              </a:ext>
            </a:extLst>
          </p:cNvPr>
          <p:cNvSpPr>
            <a:spLocks noGrp="1"/>
          </p:cNvSpPr>
          <p:nvPr>
            <p:ph type="body" idx="1"/>
          </p:nvPr>
        </p:nvSpPr>
        <p:spPr>
          <a:xfrm>
            <a:off x="4485858" y="4507170"/>
            <a:ext cx="11186111" cy="1500187"/>
          </a:xfrm>
        </p:spPr>
        <p:txBody>
          <a:bodyPr/>
          <a:lstStyle/>
          <a:p>
            <a:r>
              <a:rPr lang="fr-FR" dirty="0">
                <a:solidFill>
                  <a:schemeClr val="tx1">
                    <a:lumMod val="50000"/>
                    <a:lumOff val="50000"/>
                  </a:schemeClr>
                </a:solidFill>
              </a:rPr>
              <a:t>queue/$</a:t>
            </a:r>
            <a:r>
              <a:rPr lang="fr-FR" dirty="0" err="1">
                <a:solidFill>
                  <a:schemeClr val="tx1">
                    <a:lumMod val="50000"/>
                    <a:lumOff val="50000"/>
                  </a:schemeClr>
                </a:solidFill>
              </a:rPr>
              <a:t>DeadLetterQueue</a:t>
            </a:r>
            <a:endParaRPr lang="fr-FR" dirty="0">
              <a:solidFill>
                <a:schemeClr val="tx1">
                  <a:lumMod val="50000"/>
                  <a:lumOff val="50000"/>
                </a:schemeClr>
              </a:solidFill>
            </a:endParaRPr>
          </a:p>
        </p:txBody>
      </p:sp>
    </p:spTree>
    <p:extLst>
      <p:ext uri="{BB962C8B-B14F-4D97-AF65-F5344CB8AC3E}">
        <p14:creationId xmlns:p14="http://schemas.microsoft.com/office/powerpoint/2010/main" val="30684800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dirty="0"/>
              <a:t>Setup</a:t>
            </a:r>
          </a:p>
        </p:txBody>
      </p:sp>
      <p:pic>
        <p:nvPicPr>
          <p:cNvPr id="3" name="Picture 2">
            <a:extLst>
              <a:ext uri="{FF2B5EF4-FFF2-40B4-BE49-F238E27FC236}">
                <a16:creationId xmlns:a16="http://schemas.microsoft.com/office/drawing/2014/main" id="{C78353A5-6C34-4525-9001-5D34A3A46A9A}"/>
              </a:ext>
            </a:extLst>
          </p:cNvPr>
          <p:cNvPicPr>
            <a:picLocks noChangeAspect="1"/>
          </p:cNvPicPr>
          <p:nvPr/>
        </p:nvPicPr>
        <p:blipFill>
          <a:blip r:embed="rId2"/>
          <a:stretch>
            <a:fillRect/>
          </a:stretch>
        </p:blipFill>
        <p:spPr>
          <a:xfrm>
            <a:off x="838201" y="1529083"/>
            <a:ext cx="5860312" cy="10655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7A10E0F7-4C9B-4E57-BAB5-7362953974E7}"/>
              </a:ext>
            </a:extLst>
          </p:cNvPr>
          <p:cNvPicPr>
            <a:picLocks noChangeAspect="1"/>
          </p:cNvPicPr>
          <p:nvPr/>
        </p:nvPicPr>
        <p:blipFill>
          <a:blip r:embed="rId3"/>
          <a:stretch>
            <a:fillRect/>
          </a:stretch>
        </p:blipFill>
        <p:spPr>
          <a:xfrm>
            <a:off x="838200" y="2773200"/>
            <a:ext cx="5801535" cy="37914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PB">
            <a:extLst>
              <a:ext uri="{FF2B5EF4-FFF2-40B4-BE49-F238E27FC236}">
                <a16:creationId xmlns:a16="http://schemas.microsoft.com/office/drawing/2014/main" id="{9989C51C-528E-48F3-80B2-2D9EC232C5FD}"/>
              </a:ext>
            </a:extLst>
          </p:cNvPr>
          <p:cNvSpPr/>
          <p:nvPr/>
        </p:nvSpPr>
        <p:spPr>
          <a:xfrm>
            <a:off x="0" y="6832600"/>
            <a:ext cx="502652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07494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dirty="0"/>
              <a:t>Message pump</a:t>
            </a:r>
          </a:p>
        </p:txBody>
      </p:sp>
      <p:pic>
        <p:nvPicPr>
          <p:cNvPr id="3" name="Picture 2">
            <a:extLst>
              <a:ext uri="{FF2B5EF4-FFF2-40B4-BE49-F238E27FC236}">
                <a16:creationId xmlns:a16="http://schemas.microsoft.com/office/drawing/2014/main" id="{A3821D9B-3456-49EB-A226-FF3A426D5F05}"/>
              </a:ext>
            </a:extLst>
          </p:cNvPr>
          <p:cNvPicPr>
            <a:picLocks noChangeAspect="1"/>
          </p:cNvPicPr>
          <p:nvPr/>
        </p:nvPicPr>
        <p:blipFill>
          <a:blip r:embed="rId2"/>
          <a:stretch>
            <a:fillRect/>
          </a:stretch>
        </p:blipFill>
        <p:spPr>
          <a:xfrm>
            <a:off x="1020726" y="1318283"/>
            <a:ext cx="10384462" cy="54412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995A71F3-1EE3-48AF-B107-D5D8FB1F5079}"/>
              </a:ext>
            </a:extLst>
          </p:cNvPr>
          <p:cNvSpPr/>
          <p:nvPr/>
        </p:nvSpPr>
        <p:spPr>
          <a:xfrm>
            <a:off x="0" y="6832600"/>
            <a:ext cx="513347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71552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lq">
            <a:hlinkClick r:id="" action="ppaction://media"/>
            <a:extLst>
              <a:ext uri="{FF2B5EF4-FFF2-40B4-BE49-F238E27FC236}">
                <a16:creationId xmlns:a16="http://schemas.microsoft.com/office/drawing/2014/main" id="{EE5F72A3-6750-4149-B718-17A3906AFD5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0" name="PB">
            <a:extLst>
              <a:ext uri="{FF2B5EF4-FFF2-40B4-BE49-F238E27FC236}">
                <a16:creationId xmlns:a16="http://schemas.microsoft.com/office/drawing/2014/main" id="{CA759B48-803C-4F8D-BD55-06B91E3EF037}"/>
              </a:ext>
            </a:extLst>
          </p:cNvPr>
          <p:cNvSpPr/>
          <p:nvPr/>
        </p:nvSpPr>
        <p:spPr>
          <a:xfrm>
            <a:off x="0" y="6832600"/>
            <a:ext cx="524042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6008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79A0-ADC0-4FD3-903E-8638891AA832}"/>
              </a:ext>
            </a:extLst>
          </p:cNvPr>
          <p:cNvSpPr>
            <a:spLocks noGrp="1"/>
          </p:cNvSpPr>
          <p:nvPr>
            <p:ph type="title"/>
          </p:nvPr>
        </p:nvSpPr>
        <p:spPr/>
        <p:txBody>
          <a:bodyPr/>
          <a:lstStyle/>
          <a:p>
            <a:r>
              <a:rPr lang="en-CA"/>
              <a:t>Tiers</a:t>
            </a:r>
          </a:p>
        </p:txBody>
      </p:sp>
      <p:sp>
        <p:nvSpPr>
          <p:cNvPr id="4" name="Rectangle 3">
            <a:extLst>
              <a:ext uri="{FF2B5EF4-FFF2-40B4-BE49-F238E27FC236}">
                <a16:creationId xmlns:a16="http://schemas.microsoft.com/office/drawing/2014/main" id="{6A277EAC-E8B7-4880-A762-926603FFA3A7}"/>
              </a:ext>
            </a:extLst>
          </p:cNvPr>
          <p:cNvSpPr/>
          <p:nvPr/>
        </p:nvSpPr>
        <p:spPr>
          <a:xfrm>
            <a:off x="3447047" y="2616868"/>
            <a:ext cx="1449806" cy="2165685"/>
          </a:xfrm>
          <a:prstGeom prst="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a:solidFill>
                  <a:schemeClr val="bg1">
                    <a:lumMod val="65000"/>
                  </a:schemeClr>
                </a:solidFill>
              </a:rPr>
              <a:t>Basic</a:t>
            </a:r>
            <a:endParaRPr lang="en-CA" b="1">
              <a:solidFill>
                <a:schemeClr val="bg1">
                  <a:lumMod val="65000"/>
                </a:schemeClr>
              </a:solidFill>
            </a:endParaRPr>
          </a:p>
        </p:txBody>
      </p:sp>
      <p:sp>
        <p:nvSpPr>
          <p:cNvPr id="5" name="Rectangle 4">
            <a:extLst>
              <a:ext uri="{FF2B5EF4-FFF2-40B4-BE49-F238E27FC236}">
                <a16:creationId xmlns:a16="http://schemas.microsoft.com/office/drawing/2014/main" id="{0487DFA5-71EE-40DA-8E31-094CF1011BA5}"/>
              </a:ext>
            </a:extLst>
          </p:cNvPr>
          <p:cNvSpPr/>
          <p:nvPr/>
        </p:nvSpPr>
        <p:spPr>
          <a:xfrm>
            <a:off x="5071310" y="2616868"/>
            <a:ext cx="1449806" cy="2165685"/>
          </a:xfrm>
          <a:prstGeom prst="rect">
            <a:avLst/>
          </a:prstGeom>
          <a:ln>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a:solidFill>
                  <a:schemeClr val="bg1">
                    <a:lumMod val="50000"/>
                  </a:schemeClr>
                </a:solidFill>
              </a:rPr>
              <a:t>Standard</a:t>
            </a:r>
            <a:endParaRPr lang="en-CA" b="1">
              <a:solidFill>
                <a:schemeClr val="bg1">
                  <a:lumMod val="50000"/>
                </a:schemeClr>
              </a:solidFill>
            </a:endParaRPr>
          </a:p>
        </p:txBody>
      </p:sp>
      <p:sp>
        <p:nvSpPr>
          <p:cNvPr id="6" name="Rectangle 5">
            <a:extLst>
              <a:ext uri="{FF2B5EF4-FFF2-40B4-BE49-F238E27FC236}">
                <a16:creationId xmlns:a16="http://schemas.microsoft.com/office/drawing/2014/main" id="{2BC5291B-1EA8-44CC-8535-2A9194EA15EE}"/>
              </a:ext>
            </a:extLst>
          </p:cNvPr>
          <p:cNvSpPr/>
          <p:nvPr/>
        </p:nvSpPr>
        <p:spPr>
          <a:xfrm>
            <a:off x="6695573" y="2616868"/>
            <a:ext cx="1449806" cy="21656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Premium</a:t>
            </a:r>
            <a:endParaRPr lang="en-CA" b="1"/>
          </a:p>
        </p:txBody>
      </p:sp>
      <p:sp>
        <p:nvSpPr>
          <p:cNvPr id="7" name="Rectangle 6">
            <a:extLst>
              <a:ext uri="{FF2B5EF4-FFF2-40B4-BE49-F238E27FC236}">
                <a16:creationId xmlns:a16="http://schemas.microsoft.com/office/drawing/2014/main" id="{9362A221-779C-431C-8EDE-4A4940AC56C3}"/>
              </a:ext>
            </a:extLst>
          </p:cNvPr>
          <p:cNvSpPr/>
          <p:nvPr/>
        </p:nvSpPr>
        <p:spPr>
          <a:xfrm>
            <a:off x="3254542" y="2171699"/>
            <a:ext cx="3332747"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2">
                    <a:lumMod val="25000"/>
                  </a:schemeClr>
                </a:solidFill>
              </a:rPr>
              <a:t>Consumption</a:t>
            </a:r>
          </a:p>
        </p:txBody>
      </p:sp>
      <p:sp>
        <p:nvSpPr>
          <p:cNvPr id="8" name="Rectangle 7">
            <a:extLst>
              <a:ext uri="{FF2B5EF4-FFF2-40B4-BE49-F238E27FC236}">
                <a16:creationId xmlns:a16="http://schemas.microsoft.com/office/drawing/2014/main" id="{CD9CD703-3576-446D-847A-D82F154E8FFC}"/>
              </a:ext>
            </a:extLst>
          </p:cNvPr>
          <p:cNvSpPr/>
          <p:nvPr/>
        </p:nvSpPr>
        <p:spPr>
          <a:xfrm>
            <a:off x="6590297" y="2171698"/>
            <a:ext cx="1660358"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2">
                    <a:lumMod val="25000"/>
                  </a:schemeClr>
                </a:solidFill>
              </a:rPr>
              <a:t>Provisioned</a:t>
            </a:r>
          </a:p>
        </p:txBody>
      </p:sp>
      <p:sp>
        <p:nvSpPr>
          <p:cNvPr id="17" name="PB">
            <a:extLst>
              <a:ext uri="{FF2B5EF4-FFF2-40B4-BE49-F238E27FC236}">
                <a16:creationId xmlns:a16="http://schemas.microsoft.com/office/drawing/2014/main" id="{B4A05086-ACA4-4226-BE4D-2AA3AD7729F3}"/>
              </a:ext>
            </a:extLst>
          </p:cNvPr>
          <p:cNvSpPr/>
          <p:nvPr/>
        </p:nvSpPr>
        <p:spPr>
          <a:xfrm>
            <a:off x="0" y="6832600"/>
            <a:ext cx="53473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8" name="Picture 4" descr="Azure Service Bus Basic Vs Standard Vs Premium Tiers">
            <a:extLst>
              <a:ext uri="{FF2B5EF4-FFF2-40B4-BE49-F238E27FC236}">
                <a16:creationId xmlns:a16="http://schemas.microsoft.com/office/drawing/2014/main" id="{5D06D52C-9705-E1CA-2F7A-513BCDA7E9E7}"/>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0" y="0"/>
            <a:ext cx="12192000" cy="6857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15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water sky technology wind antenna line tower mast communication signal blue street light electricity lighting satellite energy broadcast engineering infrastructure light fixture broadcasting cellular transmission frequency transmitter telecommunication transmit atmosphere of earth">
            <a:extLst>
              <a:ext uri="{FF2B5EF4-FFF2-40B4-BE49-F238E27FC236}">
                <a16:creationId xmlns:a16="http://schemas.microsoft.com/office/drawing/2014/main" id="{6DD68568-16E3-464C-AFD3-004323B7AB29}"/>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16CEAC-01DC-4169-B864-A50DD3BF3C7C}"/>
              </a:ext>
            </a:extLst>
          </p:cNvPr>
          <p:cNvSpPr>
            <a:spLocks noGrp="1"/>
          </p:cNvSpPr>
          <p:nvPr>
            <p:ph type="title"/>
          </p:nvPr>
        </p:nvSpPr>
        <p:spPr/>
        <p:txBody>
          <a:bodyPr/>
          <a:lstStyle/>
          <a:p>
            <a:r>
              <a:rPr lang="en-CA"/>
              <a:t>Pub/Sub</a:t>
            </a:r>
          </a:p>
        </p:txBody>
      </p:sp>
      <p:sp>
        <p:nvSpPr>
          <p:cNvPr id="3" name="Text Placeholder 2">
            <a:extLst>
              <a:ext uri="{FF2B5EF4-FFF2-40B4-BE49-F238E27FC236}">
                <a16:creationId xmlns:a16="http://schemas.microsoft.com/office/drawing/2014/main" id="{D40A346B-F88F-480F-8376-7FE953A5D439}"/>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DEB7690F-C7CF-4FDA-9A59-FA195C59163D}"/>
              </a:ext>
            </a:extLst>
          </p:cNvPr>
          <p:cNvSpPr/>
          <p:nvPr/>
        </p:nvSpPr>
        <p:spPr>
          <a:xfrm>
            <a:off x="0" y="6832600"/>
            <a:ext cx="534736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28692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E94D-17A5-4A47-8E91-7ED5AA46812B}"/>
              </a:ext>
            </a:extLst>
          </p:cNvPr>
          <p:cNvSpPr>
            <a:spLocks noGrp="1"/>
          </p:cNvSpPr>
          <p:nvPr>
            <p:ph type="title"/>
          </p:nvPr>
        </p:nvSpPr>
        <p:spPr/>
        <p:txBody>
          <a:bodyPr/>
          <a:lstStyle/>
          <a:p>
            <a:r>
              <a:rPr lang="en-CA" b="1"/>
              <a:t>Publish/Subscribe</a:t>
            </a:r>
          </a:p>
        </p:txBody>
      </p:sp>
      <p:sp>
        <p:nvSpPr>
          <p:cNvPr id="6" name="TextBox 5">
            <a:extLst>
              <a:ext uri="{FF2B5EF4-FFF2-40B4-BE49-F238E27FC236}">
                <a16:creationId xmlns:a16="http://schemas.microsoft.com/office/drawing/2014/main" id="{9732546D-EBA6-4AEC-9734-B943083C08F9}"/>
              </a:ext>
            </a:extLst>
          </p:cNvPr>
          <p:cNvSpPr txBox="1"/>
          <p:nvPr/>
        </p:nvSpPr>
        <p:spPr>
          <a:xfrm>
            <a:off x="838200" y="1325563"/>
            <a:ext cx="6166338" cy="1938992"/>
          </a:xfrm>
          <a:prstGeom prst="rect">
            <a:avLst/>
          </a:prstGeom>
          <a:noFill/>
        </p:spPr>
        <p:txBody>
          <a:bodyPr wrap="square" rtlCol="0">
            <a:spAutoFit/>
          </a:bodyPr>
          <a:lstStyle/>
          <a:p>
            <a:pPr marL="285750" indent="-285750">
              <a:buFont typeface="Arial" panose="020B0604020202020204" pitchFamily="34" charset="0"/>
              <a:buChar char="•"/>
            </a:pPr>
            <a:r>
              <a:rPr lang="en-CA" sz="2400"/>
              <a:t>Senders only knows Topics</a:t>
            </a:r>
          </a:p>
          <a:p>
            <a:pPr marL="285750" indent="-285750">
              <a:buFont typeface="Arial" panose="020B0604020202020204" pitchFamily="34" charset="0"/>
              <a:buChar char="•"/>
            </a:pPr>
            <a:r>
              <a:rPr lang="en-CA" sz="2400"/>
              <a:t>Receivers only know about Subscriptions</a:t>
            </a:r>
          </a:p>
          <a:p>
            <a:pPr marL="285750" indent="-285750">
              <a:buFont typeface="Arial" panose="020B0604020202020204" pitchFamily="34" charset="0"/>
              <a:buChar char="•"/>
            </a:pPr>
            <a:r>
              <a:rPr lang="en-CA" sz="2400"/>
              <a:t>Subscriptions have Filters (rules) and Actions</a:t>
            </a:r>
          </a:p>
          <a:p>
            <a:pPr marL="285750" indent="-285750">
              <a:buFont typeface="Arial" panose="020B0604020202020204" pitchFamily="34" charset="0"/>
              <a:buChar char="•"/>
            </a:pPr>
            <a:r>
              <a:rPr lang="en-CA" sz="2400"/>
              <a:t>Rules evaluated using OR logic</a:t>
            </a:r>
          </a:p>
          <a:p>
            <a:pPr marL="285750" indent="-285750">
              <a:buFont typeface="Arial" panose="020B0604020202020204" pitchFamily="34" charset="0"/>
              <a:buChar char="•"/>
            </a:pPr>
            <a:endParaRPr lang="en-CA" sz="2400"/>
          </a:p>
        </p:txBody>
      </p:sp>
      <p:sp>
        <p:nvSpPr>
          <p:cNvPr id="11" name="Can 4">
            <a:extLst>
              <a:ext uri="{FF2B5EF4-FFF2-40B4-BE49-F238E27FC236}">
                <a16:creationId xmlns:a16="http://schemas.microsoft.com/office/drawing/2014/main" id="{1404472C-4A38-4625-A6C7-6BCB4695062B}"/>
              </a:ext>
            </a:extLst>
          </p:cNvPr>
          <p:cNvSpPr/>
          <p:nvPr/>
        </p:nvSpPr>
        <p:spPr bwMode="auto">
          <a:xfrm rot="5400000">
            <a:off x="2286000" y="3806825"/>
            <a:ext cx="1120775" cy="1717675"/>
          </a:xfrm>
          <a:prstGeom prst="ca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914102" eaLnBrk="1" hangingPunct="1">
              <a:defRPr/>
            </a:pPr>
            <a:endParaRPr lang="en-US" sz="1961" kern="0">
              <a:solidFill>
                <a:schemeClr val="tx1"/>
              </a:solidFill>
            </a:endParaRPr>
          </a:p>
        </p:txBody>
      </p:sp>
      <p:sp>
        <p:nvSpPr>
          <p:cNvPr id="12" name="Can 5">
            <a:extLst>
              <a:ext uri="{FF2B5EF4-FFF2-40B4-BE49-F238E27FC236}">
                <a16:creationId xmlns:a16="http://schemas.microsoft.com/office/drawing/2014/main" id="{CE4EAEBE-E6DA-4D52-B134-88FEB22ABFED}"/>
              </a:ext>
            </a:extLst>
          </p:cNvPr>
          <p:cNvSpPr/>
          <p:nvPr/>
        </p:nvSpPr>
        <p:spPr bwMode="auto">
          <a:xfrm rot="5400000">
            <a:off x="7612062" y="4278313"/>
            <a:ext cx="777875"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a:gradFill>
                <a:gsLst>
                  <a:gs pos="0">
                    <a:srgbClr val="FFFFFF"/>
                  </a:gs>
                  <a:gs pos="100000">
                    <a:srgbClr val="FFFFFF"/>
                  </a:gs>
                </a:gsLst>
                <a:lin ang="5400000" scaled="0"/>
              </a:gradFill>
            </a:endParaRPr>
          </a:p>
        </p:txBody>
      </p:sp>
      <p:sp>
        <p:nvSpPr>
          <p:cNvPr id="13" name="Can 6">
            <a:extLst>
              <a:ext uri="{FF2B5EF4-FFF2-40B4-BE49-F238E27FC236}">
                <a16:creationId xmlns:a16="http://schemas.microsoft.com/office/drawing/2014/main" id="{33BD64E0-105F-4AF9-A5C1-C03E702F708A}"/>
              </a:ext>
            </a:extLst>
          </p:cNvPr>
          <p:cNvSpPr/>
          <p:nvPr/>
        </p:nvSpPr>
        <p:spPr bwMode="auto">
          <a:xfrm rot="5400000">
            <a:off x="7612856" y="2864644"/>
            <a:ext cx="776288"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a:gradFill>
                <a:gsLst>
                  <a:gs pos="0">
                    <a:srgbClr val="FFFFFF"/>
                  </a:gs>
                  <a:gs pos="100000">
                    <a:srgbClr val="FFFFFF"/>
                  </a:gs>
                </a:gsLst>
                <a:lin ang="5400000" scaled="0"/>
              </a:gradFill>
            </a:endParaRPr>
          </a:p>
        </p:txBody>
      </p:sp>
      <p:cxnSp>
        <p:nvCxnSpPr>
          <p:cNvPr id="14" name="Straight Arrow Connector 13">
            <a:extLst>
              <a:ext uri="{FF2B5EF4-FFF2-40B4-BE49-F238E27FC236}">
                <a16:creationId xmlns:a16="http://schemas.microsoft.com/office/drawing/2014/main" id="{FAB52FF7-3B7A-4D32-B24A-D2B6A79357C3}"/>
              </a:ext>
            </a:extLst>
          </p:cNvPr>
          <p:cNvCxnSpPr>
            <a:stCxn id="11" idx="1"/>
            <a:endCxn id="13" idx="3"/>
          </p:cNvCxnSpPr>
          <p:nvPr/>
        </p:nvCxnSpPr>
        <p:spPr>
          <a:xfrm flipV="1">
            <a:off x="3705225" y="3948113"/>
            <a:ext cx="3213100" cy="717550"/>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AAC74B-4397-4392-A716-181E892C33E1}"/>
              </a:ext>
            </a:extLst>
          </p:cNvPr>
          <p:cNvSpPr txBox="1"/>
          <p:nvPr/>
        </p:nvSpPr>
        <p:spPr>
          <a:xfrm>
            <a:off x="4575071" y="3947461"/>
            <a:ext cx="196914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a:latin typeface="Segoe UI"/>
              </a:rPr>
              <a:t>“type” = “order”</a:t>
            </a:r>
          </a:p>
        </p:txBody>
      </p:sp>
      <p:cxnSp>
        <p:nvCxnSpPr>
          <p:cNvPr id="16" name="Straight Arrow Connector 15">
            <a:extLst>
              <a:ext uri="{FF2B5EF4-FFF2-40B4-BE49-F238E27FC236}">
                <a16:creationId xmlns:a16="http://schemas.microsoft.com/office/drawing/2014/main" id="{54B2EFCB-2FCA-4498-8B56-46090AD8A6FB}"/>
              </a:ext>
            </a:extLst>
          </p:cNvPr>
          <p:cNvCxnSpPr>
            <a:stCxn id="11" idx="1"/>
            <a:endCxn id="12" idx="3"/>
          </p:cNvCxnSpPr>
          <p:nvPr/>
        </p:nvCxnSpPr>
        <p:spPr>
          <a:xfrm>
            <a:off x="3705225" y="4665663"/>
            <a:ext cx="3213100" cy="695325"/>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92F0ED-9DAC-4981-86EF-F4832DB406D0}"/>
              </a:ext>
            </a:extLst>
          </p:cNvPr>
          <p:cNvSpPr txBox="1"/>
          <p:nvPr/>
        </p:nvSpPr>
        <p:spPr>
          <a:xfrm>
            <a:off x="4575070" y="4766990"/>
            <a:ext cx="200409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a:latin typeface="Segoe UI"/>
              </a:rPr>
              <a:t>“type” = “quote”</a:t>
            </a:r>
          </a:p>
        </p:txBody>
      </p:sp>
      <p:sp>
        <p:nvSpPr>
          <p:cNvPr id="18" name="TextBox 17">
            <a:extLst>
              <a:ext uri="{FF2B5EF4-FFF2-40B4-BE49-F238E27FC236}">
                <a16:creationId xmlns:a16="http://schemas.microsoft.com/office/drawing/2014/main" id="{05CDBB5A-77AE-4F94-A9C4-A1DD34253DA7}"/>
              </a:ext>
            </a:extLst>
          </p:cNvPr>
          <p:cNvSpPr txBox="1"/>
          <p:nvPr/>
        </p:nvSpPr>
        <p:spPr>
          <a:xfrm>
            <a:off x="2212209" y="4397787"/>
            <a:ext cx="1088232"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Topic</a:t>
            </a:r>
          </a:p>
        </p:txBody>
      </p:sp>
      <p:sp>
        <p:nvSpPr>
          <p:cNvPr id="19" name="TextBox 18">
            <a:extLst>
              <a:ext uri="{FF2B5EF4-FFF2-40B4-BE49-F238E27FC236}">
                <a16:creationId xmlns:a16="http://schemas.microsoft.com/office/drawing/2014/main" id="{B884AF68-E8FA-4348-BD4C-D117BEA6AD87}"/>
              </a:ext>
            </a:extLst>
          </p:cNvPr>
          <p:cNvSpPr txBox="1"/>
          <p:nvPr/>
        </p:nvSpPr>
        <p:spPr>
          <a:xfrm>
            <a:off x="6817365" y="364046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latin typeface="Segoe UI"/>
              </a:rPr>
              <a:t>Subscription 1</a:t>
            </a:r>
          </a:p>
        </p:txBody>
      </p:sp>
      <p:sp>
        <p:nvSpPr>
          <p:cNvPr id="20" name="TextBox 19">
            <a:extLst>
              <a:ext uri="{FF2B5EF4-FFF2-40B4-BE49-F238E27FC236}">
                <a16:creationId xmlns:a16="http://schemas.microsoft.com/office/drawing/2014/main" id="{1593A986-8F07-43DD-B9B3-08E69F471FE4}"/>
              </a:ext>
            </a:extLst>
          </p:cNvPr>
          <p:cNvSpPr txBox="1"/>
          <p:nvPr/>
        </p:nvSpPr>
        <p:spPr>
          <a:xfrm>
            <a:off x="6817364" y="507693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latin typeface="Segoe UI"/>
              </a:rPr>
              <a:t>Subscription 2</a:t>
            </a:r>
          </a:p>
        </p:txBody>
      </p:sp>
      <p:grpSp>
        <p:nvGrpSpPr>
          <p:cNvPr id="21" name="Group 20">
            <a:extLst>
              <a:ext uri="{FF2B5EF4-FFF2-40B4-BE49-F238E27FC236}">
                <a16:creationId xmlns:a16="http://schemas.microsoft.com/office/drawing/2014/main" id="{2C38D4D2-0806-4599-B6A0-0D5946AE6D11}"/>
              </a:ext>
            </a:extLst>
          </p:cNvPr>
          <p:cNvGrpSpPr>
            <a:grpSpLocks/>
          </p:cNvGrpSpPr>
          <p:nvPr/>
        </p:nvGrpSpPr>
        <p:grpSpPr bwMode="auto">
          <a:xfrm>
            <a:off x="46038" y="3467100"/>
            <a:ext cx="1368425" cy="1112838"/>
            <a:chOff x="67050" y="3792935"/>
            <a:chExt cx="1395767" cy="1135718"/>
          </a:xfrm>
        </p:grpSpPr>
        <p:pic>
          <p:nvPicPr>
            <p:cNvPr id="22" name="Picture 21">
              <a:extLst>
                <a:ext uri="{FF2B5EF4-FFF2-40B4-BE49-F238E27FC236}">
                  <a16:creationId xmlns:a16="http://schemas.microsoft.com/office/drawing/2014/main" id="{9CE96133-19F5-4DFD-8808-2039075FB959}"/>
                </a:ext>
              </a:extLst>
            </p:cNvPr>
            <p:cNvPicPr>
              <a:picLocks noChangeAspect="1"/>
            </p:cNvPicPr>
            <p:nvPr/>
          </p:nvPicPr>
          <p:blipFill>
            <a:blip r:embed="rId3"/>
            <a:stretch>
              <a:fillRect/>
            </a:stretch>
          </p:blipFill>
          <p:spPr>
            <a:xfrm>
              <a:off x="277549" y="4189870"/>
              <a:ext cx="929432" cy="738783"/>
            </a:xfrm>
            <a:prstGeom prst="rect">
              <a:avLst/>
            </a:prstGeom>
            <a:solidFill>
              <a:schemeClr val="accent3"/>
            </a:solidFill>
          </p:spPr>
        </p:pic>
        <p:sp>
          <p:nvSpPr>
            <p:cNvPr id="23" name="TextBox 22">
              <a:extLst>
                <a:ext uri="{FF2B5EF4-FFF2-40B4-BE49-F238E27FC236}">
                  <a16:creationId xmlns:a16="http://schemas.microsoft.com/office/drawing/2014/main" id="{1E90C093-0875-439B-87F6-0DE4D575AA3F}"/>
                </a:ext>
              </a:extLst>
            </p:cNvPr>
            <p:cNvSpPr txBox="1"/>
            <p:nvPr/>
          </p:nvSpPr>
          <p:spPr>
            <a:xfrm>
              <a:off x="67050" y="3792935"/>
              <a:ext cx="1395767" cy="517065"/>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568" kern="0">
                  <a:latin typeface="Segoe UI"/>
                </a:rPr>
                <a:t>type=order</a:t>
              </a:r>
            </a:p>
          </p:txBody>
        </p:sp>
      </p:grpSp>
      <p:grpSp>
        <p:nvGrpSpPr>
          <p:cNvPr id="24" name="Group 23">
            <a:extLst>
              <a:ext uri="{FF2B5EF4-FFF2-40B4-BE49-F238E27FC236}">
                <a16:creationId xmlns:a16="http://schemas.microsoft.com/office/drawing/2014/main" id="{C325C415-060A-4461-814E-F9E4EB68CB3C}"/>
              </a:ext>
            </a:extLst>
          </p:cNvPr>
          <p:cNvGrpSpPr>
            <a:grpSpLocks/>
          </p:cNvGrpSpPr>
          <p:nvPr/>
        </p:nvGrpSpPr>
        <p:grpSpPr bwMode="auto">
          <a:xfrm>
            <a:off x="0" y="4519613"/>
            <a:ext cx="1449388" cy="1114425"/>
            <a:chOff x="25622" y="3792935"/>
            <a:chExt cx="1478360" cy="1135718"/>
          </a:xfrm>
        </p:grpSpPr>
        <p:pic>
          <p:nvPicPr>
            <p:cNvPr id="25" name="Picture 24">
              <a:extLst>
                <a:ext uri="{FF2B5EF4-FFF2-40B4-BE49-F238E27FC236}">
                  <a16:creationId xmlns:a16="http://schemas.microsoft.com/office/drawing/2014/main" id="{6A10CA7B-1C9F-4D2D-9FF7-01C96B71AAC2}"/>
                </a:ext>
              </a:extLst>
            </p:cNvPr>
            <p:cNvPicPr>
              <a:picLocks noChangeAspect="1"/>
            </p:cNvPicPr>
            <p:nvPr/>
          </p:nvPicPr>
          <p:blipFill>
            <a:blip r:embed="rId3"/>
            <a:stretch>
              <a:fillRect/>
            </a:stretch>
          </p:blipFill>
          <p:spPr>
            <a:xfrm>
              <a:off x="278222" y="4189303"/>
              <a:ext cx="929440" cy="739350"/>
            </a:xfrm>
            <a:prstGeom prst="rect">
              <a:avLst/>
            </a:prstGeom>
            <a:solidFill>
              <a:schemeClr val="accent3"/>
            </a:solidFill>
          </p:spPr>
        </p:pic>
        <p:sp>
          <p:nvSpPr>
            <p:cNvPr id="26" name="TextBox 25">
              <a:extLst>
                <a:ext uri="{FF2B5EF4-FFF2-40B4-BE49-F238E27FC236}">
                  <a16:creationId xmlns:a16="http://schemas.microsoft.com/office/drawing/2014/main" id="{9E2F7C88-1860-4E05-81F3-F2CA5E091329}"/>
                </a:ext>
              </a:extLst>
            </p:cNvPr>
            <p:cNvSpPr txBox="1"/>
            <p:nvPr/>
          </p:nvSpPr>
          <p:spPr>
            <a:xfrm>
              <a:off x="25622" y="3792935"/>
              <a:ext cx="1478360" cy="517065"/>
            </a:xfrm>
            <a:prstGeom prst="rect">
              <a:avLst/>
            </a:prstGeom>
            <a:noFill/>
          </p:spPr>
          <p:txBody>
            <a:bodyPr lIns="179285" tIns="143428" rIns="179285" bIns="143428">
              <a:spAutoFit/>
            </a:bodyPr>
            <a:lstStyle/>
            <a:p>
              <a:pPr defTabSz="896386" eaLnBrk="1" fontAlgn="auto" hangingPunct="1">
                <a:lnSpc>
                  <a:spcPct val="90000"/>
                </a:lnSpc>
                <a:spcBef>
                  <a:spcPts val="0"/>
                </a:spcBef>
                <a:spcAft>
                  <a:spcPts val="588"/>
                </a:spcAft>
                <a:defRPr/>
              </a:pPr>
              <a:r>
                <a:rPr lang="en-US" sz="1568" kern="0">
                  <a:latin typeface="Segoe UI"/>
                </a:rPr>
                <a:t>type=quote</a:t>
              </a:r>
            </a:p>
          </p:txBody>
        </p:sp>
      </p:grpSp>
      <p:sp>
        <p:nvSpPr>
          <p:cNvPr id="27" name="TextBox 26">
            <a:extLst>
              <a:ext uri="{FF2B5EF4-FFF2-40B4-BE49-F238E27FC236}">
                <a16:creationId xmlns:a16="http://schemas.microsoft.com/office/drawing/2014/main" id="{A819E421-5998-4249-9148-EA85D2E9D79D}"/>
              </a:ext>
            </a:extLst>
          </p:cNvPr>
          <p:cNvSpPr txBox="1"/>
          <p:nvPr/>
        </p:nvSpPr>
        <p:spPr>
          <a:xfrm>
            <a:off x="5067261" y="3509900"/>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Rule</a:t>
            </a:r>
          </a:p>
        </p:txBody>
      </p:sp>
      <p:sp>
        <p:nvSpPr>
          <p:cNvPr id="28" name="TextBox 27">
            <a:extLst>
              <a:ext uri="{FF2B5EF4-FFF2-40B4-BE49-F238E27FC236}">
                <a16:creationId xmlns:a16="http://schemas.microsoft.com/office/drawing/2014/main" id="{DAA68D03-50BA-410B-8402-FB778B0BAFEE}"/>
              </a:ext>
            </a:extLst>
          </p:cNvPr>
          <p:cNvSpPr txBox="1"/>
          <p:nvPr/>
        </p:nvSpPr>
        <p:spPr>
          <a:xfrm>
            <a:off x="5076291" y="5151641"/>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Rule</a:t>
            </a:r>
          </a:p>
        </p:txBody>
      </p:sp>
      <p:pic>
        <p:nvPicPr>
          <p:cNvPr id="19468" name="Picture 12" descr="Related image">
            <a:extLst>
              <a:ext uri="{FF2B5EF4-FFF2-40B4-BE49-F238E27FC236}">
                <a16:creationId xmlns:a16="http://schemas.microsoft.com/office/drawing/2014/main" id="{73AF299D-D61C-4BFA-AEF7-96C58C52B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23" y="1520527"/>
            <a:ext cx="2649155" cy="52983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broadcast microphone">
            <a:extLst>
              <a:ext uri="{FF2B5EF4-FFF2-40B4-BE49-F238E27FC236}">
                <a16:creationId xmlns:a16="http://schemas.microsoft.com/office/drawing/2014/main" id="{6B9D300A-F795-420E-9529-36E642540B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7185" y="3913997"/>
            <a:ext cx="1963174" cy="155899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48AE0DA-1C7B-4685-B543-A9B076B5121F}"/>
              </a:ext>
            </a:extLst>
          </p:cNvPr>
          <p:cNvGrpSpPr/>
          <p:nvPr/>
        </p:nvGrpSpPr>
        <p:grpSpPr>
          <a:xfrm>
            <a:off x="2337375" y="2881947"/>
            <a:ext cx="4163409" cy="3968503"/>
            <a:chOff x="2337375" y="2881947"/>
            <a:chExt cx="4163409" cy="3968503"/>
          </a:xfrm>
        </p:grpSpPr>
        <p:pic>
          <p:nvPicPr>
            <p:cNvPr id="1028" name="Picture 4" descr="Image result for radio receiver">
              <a:extLst>
                <a:ext uri="{FF2B5EF4-FFF2-40B4-BE49-F238E27FC236}">
                  <a16:creationId xmlns:a16="http://schemas.microsoft.com/office/drawing/2014/main" id="{B8A21EA9-0201-4643-9519-77A779F072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0160" y="2881947"/>
              <a:ext cx="2445840" cy="18343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adio receiver">
              <a:extLst>
                <a:ext uri="{FF2B5EF4-FFF2-40B4-BE49-F238E27FC236}">
                  <a16:creationId xmlns:a16="http://schemas.microsoft.com/office/drawing/2014/main" id="{9A8CCEE1-03EA-49D9-A687-DA583CE39F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384" y="5226050"/>
              <a:ext cx="1624400" cy="1624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93F2225C-6B1E-4EA9-BBA4-128191476C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7375" y="4264569"/>
              <a:ext cx="2237286" cy="223728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Image result for radio dial">
            <a:extLst>
              <a:ext uri="{FF2B5EF4-FFF2-40B4-BE49-F238E27FC236}">
                <a16:creationId xmlns:a16="http://schemas.microsoft.com/office/drawing/2014/main" id="{A979C683-7F3A-41D8-ADFE-61A25E1A2D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26" y="4318658"/>
            <a:ext cx="6657975" cy="1123950"/>
          </a:xfrm>
          <a:prstGeom prst="rect">
            <a:avLst/>
          </a:prstGeom>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sp>
        <p:nvSpPr>
          <p:cNvPr id="30" name="PB">
            <a:extLst>
              <a:ext uri="{FF2B5EF4-FFF2-40B4-BE49-F238E27FC236}">
                <a16:creationId xmlns:a16="http://schemas.microsoft.com/office/drawing/2014/main" id="{D7989DF2-3B2B-427D-9F5B-F6D49E3FFA65}"/>
              </a:ext>
            </a:extLst>
          </p:cNvPr>
          <p:cNvSpPr/>
          <p:nvPr/>
        </p:nvSpPr>
        <p:spPr>
          <a:xfrm>
            <a:off x="0" y="6832600"/>
            <a:ext cx="545431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088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2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3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94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0" presetClass="path" presetSubtype="0" accel="50000" decel="50000" fill="hold" nodeType="clickEffect">
                                  <p:stCondLst>
                                    <p:cond delay="0"/>
                                  </p:stCondLst>
                                  <p:childTnLst>
                                    <p:animMotion origin="layout" path="M -0.00013 0.02996 L 0.16658 0.096 L 0.59471 -0.01657 " pathEditMode="relative" ptsTypes="AAA">
                                      <p:cBhvr>
                                        <p:cTn id="66" dur="2000" fill="hold"/>
                                        <p:tgtEl>
                                          <p:spTgt spid="21"/>
                                        </p:tgtEl>
                                        <p:attrNameLst>
                                          <p:attrName>ppt_x</p:attrName>
                                          <p:attrName>ppt_y</p:attrName>
                                        </p:attrNameLst>
                                      </p:cBhvr>
                                    </p:animMotion>
                                  </p:childTnLst>
                                </p:cTn>
                              </p:par>
                            </p:childTnLst>
                          </p:cTn>
                        </p:par>
                        <p:par>
                          <p:cTn id="67" fill="hold">
                            <p:stCondLst>
                              <p:cond delay="2000"/>
                            </p:stCondLst>
                            <p:childTnLst>
                              <p:par>
                                <p:cTn id="68" presetID="0" presetClass="path" presetSubtype="0" accel="50000" decel="50000" fill="hold" nodeType="afterEffect">
                                  <p:stCondLst>
                                    <p:cond delay="0"/>
                                  </p:stCondLst>
                                  <p:childTnLst>
                                    <p:animMotion origin="layout" path="M -0.00077 0.03064 L 0.16594 -0.05334 L 0.59344 0.04449 " pathEditMode="relative" ptsTypes="AAA">
                                      <p:cBhvr>
                                        <p:cTn id="69" dur="2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1" grpId="0" animBg="1"/>
      <p:bldP spid="12" grpId="0" animBg="1"/>
      <p:bldP spid="13" grpId="0" animBg="1"/>
      <p:bldP spid="15" grpId="0" animBg="1"/>
      <p:bldP spid="17" grpId="0" animBg="1"/>
      <p:bldP spid="18" grpId="0"/>
      <p:bldP spid="19" grpId="0"/>
      <p:bldP spid="20" grpId="0"/>
      <p:bldP spid="27" grpId="0"/>
      <p:bldP spid="2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49A2BC-1A8A-4DCE-BDBA-8092A5467193}"/>
              </a:ext>
            </a:extLst>
          </p:cNvPr>
          <p:cNvSpPr/>
          <p:nvPr/>
        </p:nvSpPr>
        <p:spPr>
          <a:xfrm>
            <a:off x="3409506" y="1567770"/>
            <a:ext cx="2330303" cy="347861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CA" sz="2400">
                <a:solidFill>
                  <a:schemeClr val="tx1">
                    <a:lumMod val="50000"/>
                    <a:lumOff val="50000"/>
                  </a:schemeClr>
                </a:solidFill>
              </a:rPr>
              <a:t>Rule</a:t>
            </a:r>
          </a:p>
        </p:txBody>
      </p:sp>
      <p:sp>
        <p:nvSpPr>
          <p:cNvPr id="4" name="Rectangle 3">
            <a:extLst>
              <a:ext uri="{FF2B5EF4-FFF2-40B4-BE49-F238E27FC236}">
                <a16:creationId xmlns:a16="http://schemas.microsoft.com/office/drawing/2014/main" id="{792C6F67-730D-4194-B57C-09D6DE43508A}"/>
              </a:ext>
            </a:extLst>
          </p:cNvPr>
          <p:cNvSpPr/>
          <p:nvPr/>
        </p:nvSpPr>
        <p:spPr>
          <a:xfrm>
            <a:off x="3578591" y="2447613"/>
            <a:ext cx="1992131" cy="85946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a:solidFill>
                  <a:schemeClr val="tx1"/>
                </a:solidFill>
              </a:rPr>
              <a:t>Filter</a:t>
            </a:r>
          </a:p>
        </p:txBody>
      </p:sp>
      <p:sp>
        <p:nvSpPr>
          <p:cNvPr id="5" name="Rectangle 4">
            <a:extLst>
              <a:ext uri="{FF2B5EF4-FFF2-40B4-BE49-F238E27FC236}">
                <a16:creationId xmlns:a16="http://schemas.microsoft.com/office/drawing/2014/main" id="{41A2BC62-9DFE-4EC0-80E8-E99AD317AAEA}"/>
              </a:ext>
            </a:extLst>
          </p:cNvPr>
          <p:cNvSpPr/>
          <p:nvPr/>
        </p:nvSpPr>
        <p:spPr>
          <a:xfrm>
            <a:off x="3578591" y="3614893"/>
            <a:ext cx="1992131" cy="85946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a:solidFill>
                  <a:schemeClr val="tx1"/>
                </a:solidFill>
              </a:rPr>
              <a:t>Action</a:t>
            </a:r>
          </a:p>
        </p:txBody>
      </p:sp>
      <p:sp>
        <p:nvSpPr>
          <p:cNvPr id="6" name="Rectangle 5">
            <a:extLst>
              <a:ext uri="{FF2B5EF4-FFF2-40B4-BE49-F238E27FC236}">
                <a16:creationId xmlns:a16="http://schemas.microsoft.com/office/drawing/2014/main" id="{23361974-6201-4B6D-96E9-4CEE405B3316}"/>
              </a:ext>
            </a:extLst>
          </p:cNvPr>
          <p:cNvSpPr/>
          <p:nvPr/>
        </p:nvSpPr>
        <p:spPr>
          <a:xfrm>
            <a:off x="6616716" y="2460905"/>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SQL</a:t>
            </a:r>
          </a:p>
          <a:p>
            <a:pPr algn="ctr"/>
            <a:r>
              <a:rPr lang="en-CA">
                <a:solidFill>
                  <a:schemeClr val="tx1">
                    <a:lumMod val="50000"/>
                    <a:lumOff val="50000"/>
                  </a:schemeClr>
                </a:solidFill>
              </a:rPr>
              <a:t>Filter</a:t>
            </a:r>
          </a:p>
        </p:txBody>
      </p:sp>
      <p:sp>
        <p:nvSpPr>
          <p:cNvPr id="7" name="Rectangle 6">
            <a:extLst>
              <a:ext uri="{FF2B5EF4-FFF2-40B4-BE49-F238E27FC236}">
                <a16:creationId xmlns:a16="http://schemas.microsoft.com/office/drawing/2014/main" id="{6523ACBC-BC95-4338-8646-787F3BE3E9DB}"/>
              </a:ext>
            </a:extLst>
          </p:cNvPr>
          <p:cNvSpPr/>
          <p:nvPr/>
        </p:nvSpPr>
        <p:spPr>
          <a:xfrm>
            <a:off x="6616716" y="156777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Boolean</a:t>
            </a:r>
          </a:p>
          <a:p>
            <a:pPr algn="ctr"/>
            <a:r>
              <a:rPr lang="en-CA">
                <a:solidFill>
                  <a:schemeClr val="tx1">
                    <a:lumMod val="50000"/>
                    <a:lumOff val="50000"/>
                  </a:schemeClr>
                </a:solidFill>
              </a:rPr>
              <a:t>Filter</a:t>
            </a:r>
          </a:p>
        </p:txBody>
      </p:sp>
      <p:sp>
        <p:nvSpPr>
          <p:cNvPr id="8" name="Rectangle 7">
            <a:extLst>
              <a:ext uri="{FF2B5EF4-FFF2-40B4-BE49-F238E27FC236}">
                <a16:creationId xmlns:a16="http://schemas.microsoft.com/office/drawing/2014/main" id="{B331B475-74FB-43C6-B001-66493CCDC625}"/>
              </a:ext>
            </a:extLst>
          </p:cNvPr>
          <p:cNvSpPr/>
          <p:nvPr/>
        </p:nvSpPr>
        <p:spPr>
          <a:xfrm>
            <a:off x="6616716" y="335404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Correlation</a:t>
            </a:r>
          </a:p>
          <a:p>
            <a:pPr algn="ctr"/>
            <a:r>
              <a:rPr lang="en-CA">
                <a:solidFill>
                  <a:schemeClr val="tx1">
                    <a:lumMod val="50000"/>
                    <a:lumOff val="50000"/>
                  </a:schemeClr>
                </a:solidFill>
              </a:rPr>
              <a:t>Filter</a:t>
            </a:r>
          </a:p>
        </p:txBody>
      </p:sp>
      <p:cxnSp>
        <p:nvCxnSpPr>
          <p:cNvPr id="11" name="Straight Arrow Connector 10">
            <a:extLst>
              <a:ext uri="{FF2B5EF4-FFF2-40B4-BE49-F238E27FC236}">
                <a16:creationId xmlns:a16="http://schemas.microsoft.com/office/drawing/2014/main" id="{5A3BDE8E-1BA6-4D18-8DDF-30424CCDAE8E}"/>
              </a:ext>
            </a:extLst>
          </p:cNvPr>
          <p:cNvCxnSpPr>
            <a:cxnSpLocks/>
            <a:stCxn id="4" idx="3"/>
            <a:endCxn id="7" idx="1"/>
          </p:cNvCxnSpPr>
          <p:nvPr/>
        </p:nvCxnSpPr>
        <p:spPr>
          <a:xfrm flipV="1">
            <a:off x="5570722" y="1980313"/>
            <a:ext cx="1045994" cy="89703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6D3C6C-C653-4522-9DA2-2F31BCBCE208}"/>
              </a:ext>
            </a:extLst>
          </p:cNvPr>
          <p:cNvCxnSpPr>
            <a:cxnSpLocks/>
            <a:stCxn id="4" idx="3"/>
            <a:endCxn id="6" idx="1"/>
          </p:cNvCxnSpPr>
          <p:nvPr/>
        </p:nvCxnSpPr>
        <p:spPr>
          <a:xfrm flipV="1">
            <a:off x="5570722" y="2873448"/>
            <a:ext cx="1045994" cy="389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597A695-9CC4-436B-89E4-09D25F1D8130}"/>
              </a:ext>
            </a:extLst>
          </p:cNvPr>
          <p:cNvCxnSpPr>
            <a:cxnSpLocks/>
            <a:stCxn id="4" idx="3"/>
            <a:endCxn id="8" idx="1"/>
          </p:cNvCxnSpPr>
          <p:nvPr/>
        </p:nvCxnSpPr>
        <p:spPr>
          <a:xfrm>
            <a:off x="5570722" y="2877346"/>
            <a:ext cx="1045994" cy="88923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PB">
            <a:extLst>
              <a:ext uri="{FF2B5EF4-FFF2-40B4-BE49-F238E27FC236}">
                <a16:creationId xmlns:a16="http://schemas.microsoft.com/office/drawing/2014/main" id="{964F89E6-42A9-4065-AFDD-E9B577A7BEB9}"/>
              </a:ext>
            </a:extLst>
          </p:cNvPr>
          <p:cNvSpPr/>
          <p:nvPr/>
        </p:nvSpPr>
        <p:spPr>
          <a:xfrm>
            <a:off x="0" y="6832600"/>
            <a:ext cx="556126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483780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C643-C064-4AA6-9898-A7B14FA65D59}"/>
              </a:ext>
            </a:extLst>
          </p:cNvPr>
          <p:cNvSpPr>
            <a:spLocks noGrp="1"/>
          </p:cNvSpPr>
          <p:nvPr>
            <p:ph type="title"/>
          </p:nvPr>
        </p:nvSpPr>
        <p:spPr/>
        <p:txBody>
          <a:bodyPr/>
          <a:lstStyle/>
          <a:p>
            <a:r>
              <a:rPr lang="en-CA"/>
              <a:t>SQL vs Correlation Filters</a:t>
            </a:r>
          </a:p>
        </p:txBody>
      </p:sp>
      <p:sp>
        <p:nvSpPr>
          <p:cNvPr id="3" name="Text Placeholder 2">
            <a:extLst>
              <a:ext uri="{FF2B5EF4-FFF2-40B4-BE49-F238E27FC236}">
                <a16:creationId xmlns:a16="http://schemas.microsoft.com/office/drawing/2014/main" id="{4F8F7EBC-FB6E-4B8A-8719-046FB94B521D}"/>
              </a:ext>
            </a:extLst>
          </p:cNvPr>
          <p:cNvSpPr>
            <a:spLocks noGrp="1"/>
          </p:cNvSpPr>
          <p:nvPr>
            <p:ph type="body" idx="1"/>
          </p:nvPr>
        </p:nvSpPr>
        <p:spPr/>
        <p:txBody>
          <a:bodyPr/>
          <a:lstStyle/>
          <a:p>
            <a:r>
              <a:rPr lang="en-CA"/>
              <a:t>Correlation is faster than SQL</a:t>
            </a:r>
          </a:p>
          <a:p>
            <a:r>
              <a:rPr lang="en-CA"/>
              <a:t>No short-circuiting for SQL</a:t>
            </a:r>
          </a:p>
        </p:txBody>
      </p:sp>
      <p:sp>
        <p:nvSpPr>
          <p:cNvPr id="11" name="PB">
            <a:extLst>
              <a:ext uri="{FF2B5EF4-FFF2-40B4-BE49-F238E27FC236}">
                <a16:creationId xmlns:a16="http://schemas.microsoft.com/office/drawing/2014/main" id="{DDBF0CEF-D8F3-4ECB-8F12-5ECF9B785AAA}"/>
              </a:ext>
            </a:extLst>
          </p:cNvPr>
          <p:cNvSpPr/>
          <p:nvPr/>
        </p:nvSpPr>
        <p:spPr>
          <a:xfrm>
            <a:off x="0" y="6832600"/>
            <a:ext cx="566821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135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8BB870-8FAE-46F8-959E-2FE06A938F2D}"/>
              </a:ext>
            </a:extLst>
          </p:cNvPr>
          <p:cNvSpPr>
            <a:spLocks noGrp="1"/>
          </p:cNvSpPr>
          <p:nvPr>
            <p:ph type="title"/>
          </p:nvPr>
        </p:nvSpPr>
        <p:spPr>
          <a:xfrm>
            <a:off x="838200" y="365125"/>
            <a:ext cx="10515600" cy="1325563"/>
          </a:xfrm>
        </p:spPr>
        <p:txBody>
          <a:bodyPr/>
          <a:lstStyle/>
          <a:p>
            <a:r>
              <a:rPr lang="en-CA" dirty="0"/>
              <a:t>Setup</a:t>
            </a:r>
          </a:p>
        </p:txBody>
      </p:sp>
      <p:pic>
        <p:nvPicPr>
          <p:cNvPr id="6" name="Picture 5">
            <a:extLst>
              <a:ext uri="{FF2B5EF4-FFF2-40B4-BE49-F238E27FC236}">
                <a16:creationId xmlns:a16="http://schemas.microsoft.com/office/drawing/2014/main" id="{CA4578D5-1BC5-45E1-89E1-AE154D4A7050}"/>
              </a:ext>
            </a:extLst>
          </p:cNvPr>
          <p:cNvPicPr>
            <a:picLocks noChangeAspect="1"/>
          </p:cNvPicPr>
          <p:nvPr/>
        </p:nvPicPr>
        <p:blipFill>
          <a:blip r:embed="rId2"/>
          <a:stretch>
            <a:fillRect/>
          </a:stretch>
        </p:blipFill>
        <p:spPr>
          <a:xfrm>
            <a:off x="838200" y="1690688"/>
            <a:ext cx="4363059" cy="20100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BDE94106-063E-4AF5-9791-E125B64BD5F1}"/>
              </a:ext>
            </a:extLst>
          </p:cNvPr>
          <p:cNvPicPr>
            <a:picLocks noChangeAspect="1"/>
          </p:cNvPicPr>
          <p:nvPr/>
        </p:nvPicPr>
        <p:blipFill>
          <a:blip r:embed="rId3"/>
          <a:stretch>
            <a:fillRect/>
          </a:stretch>
        </p:blipFill>
        <p:spPr>
          <a:xfrm>
            <a:off x="892738" y="3922212"/>
            <a:ext cx="7287642" cy="13527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PB">
            <a:extLst>
              <a:ext uri="{FF2B5EF4-FFF2-40B4-BE49-F238E27FC236}">
                <a16:creationId xmlns:a16="http://schemas.microsoft.com/office/drawing/2014/main" id="{6F1E6F97-DAFA-494D-BA2A-65700F47B8FE}"/>
              </a:ext>
            </a:extLst>
          </p:cNvPr>
          <p:cNvSpPr/>
          <p:nvPr/>
        </p:nvSpPr>
        <p:spPr>
          <a:xfrm>
            <a:off x="0" y="6832600"/>
            <a:ext cx="577515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06411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8BB870-8FAE-46F8-959E-2FE06A938F2D}"/>
              </a:ext>
            </a:extLst>
          </p:cNvPr>
          <p:cNvSpPr>
            <a:spLocks noGrp="1"/>
          </p:cNvSpPr>
          <p:nvPr>
            <p:ph type="title"/>
          </p:nvPr>
        </p:nvSpPr>
        <p:spPr>
          <a:xfrm>
            <a:off x="838200" y="365125"/>
            <a:ext cx="10515600" cy="1325563"/>
          </a:xfrm>
        </p:spPr>
        <p:txBody>
          <a:bodyPr/>
          <a:lstStyle/>
          <a:p>
            <a:r>
              <a:rPr lang="en-CA" dirty="0"/>
              <a:t>Invocation</a:t>
            </a:r>
          </a:p>
        </p:txBody>
      </p:sp>
      <p:pic>
        <p:nvPicPr>
          <p:cNvPr id="3" name="Picture 2">
            <a:extLst>
              <a:ext uri="{FF2B5EF4-FFF2-40B4-BE49-F238E27FC236}">
                <a16:creationId xmlns:a16="http://schemas.microsoft.com/office/drawing/2014/main" id="{CF850F27-F384-4569-AD49-5ED6BB8A080B}"/>
              </a:ext>
            </a:extLst>
          </p:cNvPr>
          <p:cNvPicPr>
            <a:picLocks noChangeAspect="1"/>
          </p:cNvPicPr>
          <p:nvPr/>
        </p:nvPicPr>
        <p:blipFill>
          <a:blip r:embed="rId2"/>
          <a:stretch>
            <a:fillRect/>
          </a:stretch>
        </p:blipFill>
        <p:spPr>
          <a:xfrm>
            <a:off x="1013494" y="1786329"/>
            <a:ext cx="3629532" cy="73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8EB762D6-2351-4FA0-A990-A9C0973130A0}"/>
              </a:ext>
            </a:extLst>
          </p:cNvPr>
          <p:cNvPicPr>
            <a:picLocks noChangeAspect="1"/>
          </p:cNvPicPr>
          <p:nvPr/>
        </p:nvPicPr>
        <p:blipFill>
          <a:blip r:embed="rId3"/>
          <a:stretch>
            <a:fillRect/>
          </a:stretch>
        </p:blipFill>
        <p:spPr>
          <a:xfrm>
            <a:off x="1013494" y="2912774"/>
            <a:ext cx="8297433" cy="14861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PB">
            <a:extLst>
              <a:ext uri="{FF2B5EF4-FFF2-40B4-BE49-F238E27FC236}">
                <a16:creationId xmlns:a16="http://schemas.microsoft.com/office/drawing/2014/main" id="{A9DB9C8A-8D4A-4227-8324-1A571F920DF9}"/>
              </a:ext>
            </a:extLst>
          </p:cNvPr>
          <p:cNvSpPr/>
          <p:nvPr/>
        </p:nvSpPr>
        <p:spPr>
          <a:xfrm>
            <a:off x="0" y="6832600"/>
            <a:ext cx="588210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44719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ubsub">
            <a:hlinkClick r:id="" action="ppaction://media"/>
            <a:extLst>
              <a:ext uri="{FF2B5EF4-FFF2-40B4-BE49-F238E27FC236}">
                <a16:creationId xmlns:a16="http://schemas.microsoft.com/office/drawing/2014/main" id="{3B0485C0-4087-4669-A60E-CDEBA7EE52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2185759" cy="6858001"/>
          </a:xfrm>
          <a:prstGeom prst="rect">
            <a:avLst/>
          </a:prstGeom>
        </p:spPr>
      </p:pic>
      <p:sp>
        <p:nvSpPr>
          <p:cNvPr id="10" name="PB">
            <a:extLst>
              <a:ext uri="{FF2B5EF4-FFF2-40B4-BE49-F238E27FC236}">
                <a16:creationId xmlns:a16="http://schemas.microsoft.com/office/drawing/2014/main" id="{5709D7E3-75F3-4F31-A968-D9570A0D6C7D}"/>
              </a:ext>
            </a:extLst>
          </p:cNvPr>
          <p:cNvSpPr/>
          <p:nvPr/>
        </p:nvSpPr>
        <p:spPr>
          <a:xfrm>
            <a:off x="0" y="6832600"/>
            <a:ext cx="598905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8908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wing post umbrella communication paper material envelope message letters leave address mailing penpal send pen pal envelopes airmail amount of paper">
            <a:extLst>
              <a:ext uri="{FF2B5EF4-FFF2-40B4-BE49-F238E27FC236}">
                <a16:creationId xmlns:a16="http://schemas.microsoft.com/office/drawing/2014/main" id="{9671E417-7DBE-42FE-BCBF-F8D6F3710D48}"/>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110835"/>
            <a:ext cx="12192000" cy="7560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36F95C-BC6D-4B39-A9F9-8CE8A4E227A2}"/>
              </a:ext>
            </a:extLst>
          </p:cNvPr>
          <p:cNvSpPr>
            <a:spLocks noGrp="1"/>
          </p:cNvSpPr>
          <p:nvPr>
            <p:ph type="title"/>
          </p:nvPr>
        </p:nvSpPr>
        <p:spPr/>
        <p:txBody>
          <a:bodyPr/>
          <a:lstStyle/>
          <a:p>
            <a:r>
              <a:rPr lang="en-CA"/>
              <a:t>Message Batching</a:t>
            </a:r>
          </a:p>
        </p:txBody>
      </p:sp>
      <p:sp>
        <p:nvSpPr>
          <p:cNvPr id="3" name="Text Placeholder 2">
            <a:extLst>
              <a:ext uri="{FF2B5EF4-FFF2-40B4-BE49-F238E27FC236}">
                <a16:creationId xmlns:a16="http://schemas.microsoft.com/office/drawing/2014/main" id="{28E9B21B-DE37-4F6F-AA29-4C7EF5A43A08}"/>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4B246CF5-B40B-42EE-9397-B40406627357}"/>
              </a:ext>
            </a:extLst>
          </p:cNvPr>
          <p:cNvSpPr/>
          <p:nvPr/>
        </p:nvSpPr>
        <p:spPr>
          <a:xfrm>
            <a:off x="0" y="6832600"/>
            <a:ext cx="6096000"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56531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C2F66-25A2-4220-8D93-E67F5642E31B}"/>
              </a:ext>
            </a:extLst>
          </p:cNvPr>
          <p:cNvSpPr>
            <a:spLocks noGrp="1"/>
          </p:cNvSpPr>
          <p:nvPr>
            <p:ph type="title"/>
          </p:nvPr>
        </p:nvSpPr>
        <p:spPr/>
        <p:txBody>
          <a:bodyPr/>
          <a:lstStyle/>
          <a:p>
            <a:r>
              <a:rPr lang="en-CA"/>
              <a:t>Sending a batch</a:t>
            </a:r>
          </a:p>
        </p:txBody>
      </p:sp>
      <p:pic>
        <p:nvPicPr>
          <p:cNvPr id="3" name="Picture 2">
            <a:extLst>
              <a:ext uri="{FF2B5EF4-FFF2-40B4-BE49-F238E27FC236}">
                <a16:creationId xmlns:a16="http://schemas.microsoft.com/office/drawing/2014/main" id="{90F63BAC-DF28-4EDA-B2BD-DF61E9BCB911}"/>
              </a:ext>
            </a:extLst>
          </p:cNvPr>
          <p:cNvPicPr>
            <a:picLocks noChangeAspect="1"/>
          </p:cNvPicPr>
          <p:nvPr/>
        </p:nvPicPr>
        <p:blipFill>
          <a:blip r:embed="rId3"/>
          <a:stretch>
            <a:fillRect/>
          </a:stretch>
        </p:blipFill>
        <p:spPr>
          <a:xfrm>
            <a:off x="838200" y="1814879"/>
            <a:ext cx="5811061" cy="17528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5E37F02C-6C3F-41DE-ADEF-D9CF0941F1EB}"/>
              </a:ext>
            </a:extLst>
          </p:cNvPr>
          <p:cNvSpPr/>
          <p:nvPr/>
        </p:nvSpPr>
        <p:spPr>
          <a:xfrm>
            <a:off x="0" y="6832600"/>
            <a:ext cx="620294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43575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atch">
            <a:hlinkClick r:id="" action="ppaction://media"/>
            <a:extLst>
              <a:ext uri="{FF2B5EF4-FFF2-40B4-BE49-F238E27FC236}">
                <a16:creationId xmlns:a16="http://schemas.microsoft.com/office/drawing/2014/main" id="{B1D0EEFC-97F6-48C8-80B9-F89B774EF9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0" name="PB">
            <a:extLst>
              <a:ext uri="{FF2B5EF4-FFF2-40B4-BE49-F238E27FC236}">
                <a16:creationId xmlns:a16="http://schemas.microsoft.com/office/drawing/2014/main" id="{F54D1F1F-FA8F-49CA-AC5D-4E5C1160A33A}"/>
              </a:ext>
            </a:extLst>
          </p:cNvPr>
          <p:cNvSpPr/>
          <p:nvPr/>
        </p:nvSpPr>
        <p:spPr>
          <a:xfrm>
            <a:off x="0" y="6832600"/>
            <a:ext cx="630989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3241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FF2D0-DB57-42D2-8B90-A46332E9D7B8}"/>
              </a:ext>
            </a:extLst>
          </p:cNvPr>
          <p:cNvSpPr>
            <a:spLocks noGrp="1"/>
          </p:cNvSpPr>
          <p:nvPr>
            <p:ph type="title"/>
          </p:nvPr>
        </p:nvSpPr>
        <p:spPr>
          <a:xfrm>
            <a:off x="838200" y="365125"/>
            <a:ext cx="10515600" cy="1325563"/>
          </a:xfrm>
        </p:spPr>
        <p:txBody>
          <a:bodyPr/>
          <a:lstStyle/>
          <a:p>
            <a:r>
              <a:rPr lang="en-CA"/>
              <a:t>Broker and Client</a:t>
            </a:r>
          </a:p>
        </p:txBody>
      </p:sp>
      <p:pic>
        <p:nvPicPr>
          <p:cNvPr id="7" name="Picture 5">
            <a:extLst>
              <a:ext uri="{FF2B5EF4-FFF2-40B4-BE49-F238E27FC236}">
                <a16:creationId xmlns:a16="http://schemas.microsoft.com/office/drawing/2014/main" id="{1570EE27-391D-4AD7-B60B-B2B110C69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7080" y="2147604"/>
            <a:ext cx="3020272" cy="302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1333C3A5-DDD2-42F8-9AF7-0F9F8602D594}"/>
              </a:ext>
            </a:extLst>
          </p:cNvPr>
          <p:cNvSpPr/>
          <p:nvPr/>
        </p:nvSpPr>
        <p:spPr>
          <a:xfrm>
            <a:off x="63971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.NET</a:t>
            </a:r>
            <a:endParaRPr lang="en-CA" b="1"/>
          </a:p>
        </p:txBody>
      </p:sp>
      <p:sp>
        <p:nvSpPr>
          <p:cNvPr id="9" name="Rectangle 8">
            <a:extLst>
              <a:ext uri="{FF2B5EF4-FFF2-40B4-BE49-F238E27FC236}">
                <a16:creationId xmlns:a16="http://schemas.microsoft.com/office/drawing/2014/main" id="{0D23E7C4-CB72-48B2-853F-22D6D72D587A}"/>
              </a:ext>
            </a:extLst>
          </p:cNvPr>
          <p:cNvSpPr/>
          <p:nvPr/>
        </p:nvSpPr>
        <p:spPr>
          <a:xfrm>
            <a:off x="63971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Java</a:t>
            </a:r>
            <a:endParaRPr lang="en-CA" b="1"/>
          </a:p>
        </p:txBody>
      </p:sp>
      <p:sp>
        <p:nvSpPr>
          <p:cNvPr id="10" name="Rectangle 9">
            <a:extLst>
              <a:ext uri="{FF2B5EF4-FFF2-40B4-BE49-F238E27FC236}">
                <a16:creationId xmlns:a16="http://schemas.microsoft.com/office/drawing/2014/main" id="{379978F4-2B5E-42B4-8E05-3B2444436052}"/>
              </a:ext>
            </a:extLst>
          </p:cNvPr>
          <p:cNvSpPr/>
          <p:nvPr/>
        </p:nvSpPr>
        <p:spPr>
          <a:xfrm>
            <a:off x="63971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Python</a:t>
            </a:r>
            <a:endParaRPr lang="en-CA" b="1"/>
          </a:p>
        </p:txBody>
      </p:sp>
      <p:sp>
        <p:nvSpPr>
          <p:cNvPr id="11" name="Rectangle 10">
            <a:extLst>
              <a:ext uri="{FF2B5EF4-FFF2-40B4-BE49-F238E27FC236}">
                <a16:creationId xmlns:a16="http://schemas.microsoft.com/office/drawing/2014/main" id="{FC9AC918-276A-48B0-B93C-A8B2875BB912}"/>
              </a:ext>
            </a:extLst>
          </p:cNvPr>
          <p:cNvSpPr/>
          <p:nvPr/>
        </p:nvSpPr>
        <p:spPr>
          <a:xfrm>
            <a:off x="79719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NodeJS</a:t>
            </a:r>
            <a:endParaRPr lang="en-CA" b="1"/>
          </a:p>
        </p:txBody>
      </p:sp>
      <p:sp>
        <p:nvSpPr>
          <p:cNvPr id="14" name="Rectangle 13">
            <a:extLst>
              <a:ext uri="{FF2B5EF4-FFF2-40B4-BE49-F238E27FC236}">
                <a16:creationId xmlns:a16="http://schemas.microsoft.com/office/drawing/2014/main" id="{C51CAC59-1119-44A8-B7B1-E96579B48ADE}"/>
              </a:ext>
            </a:extLst>
          </p:cNvPr>
          <p:cNvSpPr/>
          <p:nvPr/>
        </p:nvSpPr>
        <p:spPr>
          <a:xfrm>
            <a:off x="79719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Ruby</a:t>
            </a:r>
            <a:endParaRPr lang="en-CA" b="1"/>
          </a:p>
        </p:txBody>
      </p:sp>
      <p:sp>
        <p:nvSpPr>
          <p:cNvPr id="17" name="Rectangle 16">
            <a:extLst>
              <a:ext uri="{FF2B5EF4-FFF2-40B4-BE49-F238E27FC236}">
                <a16:creationId xmlns:a16="http://schemas.microsoft.com/office/drawing/2014/main" id="{88F55F36-E82F-4F36-9472-24CC2E7C0532}"/>
              </a:ext>
            </a:extLst>
          </p:cNvPr>
          <p:cNvSpPr/>
          <p:nvPr/>
        </p:nvSpPr>
        <p:spPr>
          <a:xfrm>
            <a:off x="79719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PHP</a:t>
            </a:r>
            <a:endParaRPr lang="en-CA" b="1"/>
          </a:p>
        </p:txBody>
      </p:sp>
      <p:sp>
        <p:nvSpPr>
          <p:cNvPr id="16" name="PB">
            <a:extLst>
              <a:ext uri="{FF2B5EF4-FFF2-40B4-BE49-F238E27FC236}">
                <a16:creationId xmlns:a16="http://schemas.microsoft.com/office/drawing/2014/main" id="{E99BB9AB-9DB1-4D37-B0C0-7EA5AF6D33E8}"/>
              </a:ext>
            </a:extLst>
          </p:cNvPr>
          <p:cNvSpPr/>
          <p:nvPr/>
        </p:nvSpPr>
        <p:spPr>
          <a:xfrm>
            <a:off x="0" y="6832600"/>
            <a:ext cx="64168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050" name="Picture 2">
            <a:extLst>
              <a:ext uri="{FF2B5EF4-FFF2-40B4-BE49-F238E27FC236}">
                <a16:creationId xmlns:a16="http://schemas.microsoft.com/office/drawing/2014/main" id="{E04DE1BF-4EB2-C394-E56C-7446F48A94AD}"/>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89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C2F66-25A2-4220-8D93-E67F5642E31B}"/>
              </a:ext>
            </a:extLst>
          </p:cNvPr>
          <p:cNvSpPr>
            <a:spLocks noGrp="1"/>
          </p:cNvSpPr>
          <p:nvPr>
            <p:ph type="title"/>
          </p:nvPr>
        </p:nvSpPr>
        <p:spPr/>
        <p:txBody>
          <a:bodyPr/>
          <a:lstStyle/>
          <a:p>
            <a:r>
              <a:rPr lang="en-CA" dirty="0"/>
              <a:t>Sending a large batch</a:t>
            </a:r>
          </a:p>
        </p:txBody>
      </p:sp>
      <p:pic>
        <p:nvPicPr>
          <p:cNvPr id="9" name="Picture 8">
            <a:extLst>
              <a:ext uri="{FF2B5EF4-FFF2-40B4-BE49-F238E27FC236}">
                <a16:creationId xmlns:a16="http://schemas.microsoft.com/office/drawing/2014/main" id="{0355EA31-1595-4606-BAFB-8FF00B085E76}"/>
              </a:ext>
            </a:extLst>
          </p:cNvPr>
          <p:cNvPicPr>
            <a:picLocks noChangeAspect="1"/>
          </p:cNvPicPr>
          <p:nvPr/>
        </p:nvPicPr>
        <p:blipFill>
          <a:blip r:embed="rId3"/>
          <a:stretch>
            <a:fillRect/>
          </a:stretch>
        </p:blipFill>
        <p:spPr>
          <a:xfrm>
            <a:off x="819317" y="1814879"/>
            <a:ext cx="5915851" cy="16575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80F78131-974F-424F-8DC9-7EE0120E9AC8}"/>
              </a:ext>
            </a:extLst>
          </p:cNvPr>
          <p:cNvSpPr/>
          <p:nvPr/>
        </p:nvSpPr>
        <p:spPr>
          <a:xfrm>
            <a:off x="0" y="6832600"/>
            <a:ext cx="641684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81418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atching">
            <a:hlinkClick r:id="" action="ppaction://media"/>
            <a:extLst>
              <a:ext uri="{FF2B5EF4-FFF2-40B4-BE49-F238E27FC236}">
                <a16:creationId xmlns:a16="http://schemas.microsoft.com/office/drawing/2014/main" id="{FE7F0D95-9E45-483B-9DCD-24D53F82AF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0" name="PB">
            <a:extLst>
              <a:ext uri="{FF2B5EF4-FFF2-40B4-BE49-F238E27FC236}">
                <a16:creationId xmlns:a16="http://schemas.microsoft.com/office/drawing/2014/main" id="{E3B12A73-F140-4765-9EEE-A373664BA333}"/>
              </a:ext>
            </a:extLst>
          </p:cNvPr>
          <p:cNvSpPr/>
          <p:nvPr/>
        </p:nvSpPr>
        <p:spPr>
          <a:xfrm>
            <a:off x="0" y="6832600"/>
            <a:ext cx="652378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882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33DE1-69F1-4C00-9450-14876523B87A}"/>
              </a:ext>
            </a:extLst>
          </p:cNvPr>
          <p:cNvSpPr>
            <a:spLocks noGrp="1"/>
          </p:cNvSpPr>
          <p:nvPr>
            <p:ph type="title"/>
          </p:nvPr>
        </p:nvSpPr>
        <p:spPr/>
        <p:txBody>
          <a:bodyPr/>
          <a:lstStyle/>
          <a:p>
            <a:r>
              <a:rPr lang="en-CA" dirty="0"/>
              <a:t>Safe batching</a:t>
            </a:r>
          </a:p>
        </p:txBody>
      </p:sp>
      <p:pic>
        <p:nvPicPr>
          <p:cNvPr id="4" name="Picture 3">
            <a:extLst>
              <a:ext uri="{FF2B5EF4-FFF2-40B4-BE49-F238E27FC236}">
                <a16:creationId xmlns:a16="http://schemas.microsoft.com/office/drawing/2014/main" id="{FAE33B81-5EEB-48CA-BA27-50A02AD7C5A1}"/>
              </a:ext>
            </a:extLst>
          </p:cNvPr>
          <p:cNvPicPr>
            <a:picLocks noChangeAspect="1"/>
          </p:cNvPicPr>
          <p:nvPr/>
        </p:nvPicPr>
        <p:blipFill>
          <a:blip r:embed="rId2"/>
          <a:stretch>
            <a:fillRect/>
          </a:stretch>
        </p:blipFill>
        <p:spPr>
          <a:xfrm>
            <a:off x="972879" y="1397770"/>
            <a:ext cx="6516009" cy="11622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76E43302-F26B-4660-8FF3-D5B87FCF8ADF}"/>
              </a:ext>
            </a:extLst>
          </p:cNvPr>
          <p:cNvPicPr>
            <a:picLocks noChangeAspect="1"/>
          </p:cNvPicPr>
          <p:nvPr/>
        </p:nvPicPr>
        <p:blipFill>
          <a:blip r:embed="rId3"/>
          <a:stretch>
            <a:fillRect/>
          </a:stretch>
        </p:blipFill>
        <p:spPr>
          <a:xfrm>
            <a:off x="972879" y="2836747"/>
            <a:ext cx="7344800" cy="20672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PB">
            <a:extLst>
              <a:ext uri="{FF2B5EF4-FFF2-40B4-BE49-F238E27FC236}">
                <a16:creationId xmlns:a16="http://schemas.microsoft.com/office/drawing/2014/main" id="{0FCECDA3-E6F2-4201-AF75-48EEEC6D50A6}"/>
              </a:ext>
            </a:extLst>
          </p:cNvPr>
          <p:cNvSpPr/>
          <p:nvPr/>
        </p:nvSpPr>
        <p:spPr>
          <a:xfrm>
            <a:off x="0" y="6832600"/>
            <a:ext cx="663073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2973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afebatch">
            <a:hlinkClick r:id="" action="ppaction://media"/>
            <a:extLst>
              <a:ext uri="{FF2B5EF4-FFF2-40B4-BE49-F238E27FC236}">
                <a16:creationId xmlns:a16="http://schemas.microsoft.com/office/drawing/2014/main" id="{712EB012-8F35-480C-8131-F92F400564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2184617" cy="6858001"/>
          </a:xfrm>
          <a:prstGeom prst="rect">
            <a:avLst/>
          </a:prstGeom>
        </p:spPr>
      </p:pic>
      <p:sp>
        <p:nvSpPr>
          <p:cNvPr id="10" name="PB">
            <a:extLst>
              <a:ext uri="{FF2B5EF4-FFF2-40B4-BE49-F238E27FC236}">
                <a16:creationId xmlns:a16="http://schemas.microsoft.com/office/drawing/2014/main" id="{DF23AED0-9645-41AC-B955-E254BF1DFDB7}"/>
              </a:ext>
            </a:extLst>
          </p:cNvPr>
          <p:cNvSpPr/>
          <p:nvPr/>
        </p:nvSpPr>
        <p:spPr>
          <a:xfrm>
            <a:off x="0" y="6832600"/>
            <a:ext cx="673768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9077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897-860D-4EC2-BE6A-BAB9CFB142F6}"/>
              </a:ext>
            </a:extLst>
          </p:cNvPr>
          <p:cNvSpPr>
            <a:spLocks noGrp="1"/>
          </p:cNvSpPr>
          <p:nvPr>
            <p:ph type="title"/>
          </p:nvPr>
        </p:nvSpPr>
        <p:spPr/>
        <p:txBody>
          <a:bodyPr/>
          <a:lstStyle/>
          <a:p>
            <a:r>
              <a:rPr lang="en-CA" dirty="0"/>
              <a:t>Messages larger than 256KB?</a:t>
            </a:r>
          </a:p>
        </p:txBody>
      </p:sp>
      <p:sp>
        <p:nvSpPr>
          <p:cNvPr id="3" name="TextBox 2">
            <a:extLst>
              <a:ext uri="{FF2B5EF4-FFF2-40B4-BE49-F238E27FC236}">
                <a16:creationId xmlns:a16="http://schemas.microsoft.com/office/drawing/2014/main" id="{0C2EC9C5-CDDA-4DA1-845A-CEEBC5C2BC3E}"/>
              </a:ext>
            </a:extLst>
          </p:cNvPr>
          <p:cNvSpPr txBox="1"/>
          <p:nvPr/>
        </p:nvSpPr>
        <p:spPr>
          <a:xfrm>
            <a:off x="1041991" y="2232837"/>
            <a:ext cx="10954210" cy="3539430"/>
          </a:xfrm>
          <a:prstGeom prst="rect">
            <a:avLst/>
          </a:prstGeom>
          <a:noFill/>
        </p:spPr>
        <p:txBody>
          <a:bodyPr wrap="square" rtlCol="0">
            <a:spAutoFit/>
          </a:bodyPr>
          <a:lstStyle/>
          <a:p>
            <a:r>
              <a:rPr lang="en-CA" sz="3200" dirty="0"/>
              <a:t>Upgrade to Premium Tier for messages up-to 100MB</a:t>
            </a:r>
          </a:p>
          <a:p>
            <a:endParaRPr lang="en-CA" sz="3200" dirty="0"/>
          </a:p>
          <a:p>
            <a:r>
              <a:rPr lang="en-CA" sz="3200" dirty="0"/>
              <a:t>Claim Check Pattern</a:t>
            </a:r>
          </a:p>
          <a:p>
            <a:endParaRPr lang="en-CA" sz="3200" dirty="0"/>
          </a:p>
          <a:p>
            <a:r>
              <a:rPr lang="en-CA" sz="3200" dirty="0"/>
              <a:t>Extend </a:t>
            </a:r>
            <a:r>
              <a:rPr lang="en-CA" sz="3200" dirty="0" err="1"/>
              <a:t>ServiceBus</a:t>
            </a:r>
            <a:r>
              <a:rPr lang="en-CA" sz="3200" dirty="0"/>
              <a:t> Sender, Receiver, and Processor (SDK samples)</a:t>
            </a:r>
          </a:p>
          <a:p>
            <a:endParaRPr lang="en-CA" sz="3200" dirty="0"/>
          </a:p>
          <a:p>
            <a:r>
              <a:rPr lang="en-CA" sz="3200" strike="sngStrike" dirty="0" err="1"/>
              <a:t>ServiceBus.AttachmentPlugin</a:t>
            </a:r>
            <a:endParaRPr lang="en-CA" sz="3200" strike="sngStrike" dirty="0"/>
          </a:p>
        </p:txBody>
      </p:sp>
      <p:pic>
        <p:nvPicPr>
          <p:cNvPr id="1028" name="Picture 4" descr="Image result for nuget icon">
            <a:extLst>
              <a:ext uri="{FF2B5EF4-FFF2-40B4-BE49-F238E27FC236}">
                <a16:creationId xmlns:a16="http://schemas.microsoft.com/office/drawing/2014/main" id="{592875EB-C5E8-413F-AFE6-CFF476701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448" y="5249390"/>
            <a:ext cx="397041" cy="397041"/>
          </a:xfrm>
          <a:prstGeom prst="rect">
            <a:avLst/>
          </a:prstGeom>
          <a:noFill/>
          <a:extLst>
            <a:ext uri="{909E8E84-426E-40DD-AFC4-6F175D3DCCD1}">
              <a14:hiddenFill xmlns:a14="http://schemas.microsoft.com/office/drawing/2010/main">
                <a:solidFill>
                  <a:srgbClr val="FFFFFF"/>
                </a:solidFill>
              </a14:hiddenFill>
            </a:ext>
          </a:extLst>
        </p:spPr>
      </p:pic>
      <p:sp>
        <p:nvSpPr>
          <p:cNvPr id="12" name="PB">
            <a:extLst>
              <a:ext uri="{FF2B5EF4-FFF2-40B4-BE49-F238E27FC236}">
                <a16:creationId xmlns:a16="http://schemas.microsoft.com/office/drawing/2014/main" id="{4314AD7F-2227-41E5-BFD7-3E66910A3DCC}"/>
              </a:ext>
            </a:extLst>
          </p:cNvPr>
          <p:cNvSpPr/>
          <p:nvPr/>
        </p:nvSpPr>
        <p:spPr>
          <a:xfrm>
            <a:off x="0" y="6832600"/>
            <a:ext cx="684463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5350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sport extreme sport parachute skydive sports tandem parachuting air sports extremely windsports stunt performer">
            <a:extLst>
              <a:ext uri="{FF2B5EF4-FFF2-40B4-BE49-F238E27FC236}">
                <a16:creationId xmlns:a16="http://schemas.microsoft.com/office/drawing/2014/main" id="{41499E3F-DB75-435A-A433-7291982EA682}"/>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2D4EAB-0B8F-451E-B7A0-5E994D70EF3D}"/>
              </a:ext>
            </a:extLst>
          </p:cNvPr>
          <p:cNvSpPr>
            <a:spLocks noGrp="1"/>
          </p:cNvSpPr>
          <p:nvPr>
            <p:ph type="title"/>
          </p:nvPr>
        </p:nvSpPr>
        <p:spPr/>
        <p:txBody>
          <a:bodyPr/>
          <a:lstStyle/>
          <a:p>
            <a:r>
              <a:rPr lang="en-CA"/>
              <a:t>Atomic Sends</a:t>
            </a:r>
          </a:p>
        </p:txBody>
      </p:sp>
      <p:sp>
        <p:nvSpPr>
          <p:cNvPr id="3" name="Text Placeholder 2">
            <a:extLst>
              <a:ext uri="{FF2B5EF4-FFF2-40B4-BE49-F238E27FC236}">
                <a16:creationId xmlns:a16="http://schemas.microsoft.com/office/drawing/2014/main" id="{EAD09000-6B55-4DB4-8120-7F706117BF01}"/>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C4F970D0-764F-4439-8DCF-046A07FA9F91}"/>
              </a:ext>
            </a:extLst>
          </p:cNvPr>
          <p:cNvSpPr/>
          <p:nvPr/>
        </p:nvSpPr>
        <p:spPr>
          <a:xfrm>
            <a:off x="0" y="6832600"/>
            <a:ext cx="695157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970998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Individual sends</a:t>
            </a:r>
          </a:p>
        </p:txBody>
      </p:sp>
      <p:pic>
        <p:nvPicPr>
          <p:cNvPr id="3" name="Picture 2">
            <a:extLst>
              <a:ext uri="{FF2B5EF4-FFF2-40B4-BE49-F238E27FC236}">
                <a16:creationId xmlns:a16="http://schemas.microsoft.com/office/drawing/2014/main" id="{CA831DB1-B271-49C6-9A82-FB05259601FA}"/>
              </a:ext>
            </a:extLst>
          </p:cNvPr>
          <p:cNvPicPr>
            <a:picLocks noChangeAspect="1"/>
          </p:cNvPicPr>
          <p:nvPr/>
        </p:nvPicPr>
        <p:blipFill>
          <a:blip r:embed="rId2"/>
          <a:stretch>
            <a:fillRect/>
          </a:stretch>
        </p:blipFill>
        <p:spPr>
          <a:xfrm>
            <a:off x="994778" y="1690688"/>
            <a:ext cx="8373644" cy="22291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PB">
            <a:extLst>
              <a:ext uri="{FF2B5EF4-FFF2-40B4-BE49-F238E27FC236}">
                <a16:creationId xmlns:a16="http://schemas.microsoft.com/office/drawing/2014/main" id="{E6D93E23-7170-4BE1-AA42-C0FAFBBDEF0B}"/>
              </a:ext>
            </a:extLst>
          </p:cNvPr>
          <p:cNvSpPr/>
          <p:nvPr/>
        </p:nvSpPr>
        <p:spPr>
          <a:xfrm>
            <a:off x="0" y="6832600"/>
            <a:ext cx="705852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442515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omic">
            <a:hlinkClick r:id="" action="ppaction://media"/>
            <a:extLst>
              <a:ext uri="{FF2B5EF4-FFF2-40B4-BE49-F238E27FC236}">
                <a16:creationId xmlns:a16="http://schemas.microsoft.com/office/drawing/2014/main" id="{87E83E12-85E3-4801-A486-9ABD95F2A8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0" name="PB">
            <a:extLst>
              <a:ext uri="{FF2B5EF4-FFF2-40B4-BE49-F238E27FC236}">
                <a16:creationId xmlns:a16="http://schemas.microsoft.com/office/drawing/2014/main" id="{F320E24F-E844-4F2D-8AB8-79FB785C16EB}"/>
              </a:ext>
            </a:extLst>
          </p:cNvPr>
          <p:cNvSpPr/>
          <p:nvPr/>
        </p:nvSpPr>
        <p:spPr>
          <a:xfrm>
            <a:off x="0" y="6832600"/>
            <a:ext cx="716547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3670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100 limit</a:t>
            </a:r>
          </a:p>
        </p:txBody>
      </p:sp>
      <p:pic>
        <p:nvPicPr>
          <p:cNvPr id="5" name="Picture 4">
            <a:extLst>
              <a:ext uri="{FF2B5EF4-FFF2-40B4-BE49-F238E27FC236}">
                <a16:creationId xmlns:a16="http://schemas.microsoft.com/office/drawing/2014/main" id="{F40A1B31-55B5-4B01-86D7-F4C1235DAFA4}"/>
              </a:ext>
            </a:extLst>
          </p:cNvPr>
          <p:cNvPicPr>
            <a:picLocks noChangeAspect="1"/>
          </p:cNvPicPr>
          <p:nvPr/>
        </p:nvPicPr>
        <p:blipFill>
          <a:blip r:embed="rId2"/>
          <a:stretch>
            <a:fillRect/>
          </a:stretch>
        </p:blipFill>
        <p:spPr>
          <a:xfrm>
            <a:off x="1041401" y="1892329"/>
            <a:ext cx="6058746" cy="1095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PB">
            <a:extLst>
              <a:ext uri="{FF2B5EF4-FFF2-40B4-BE49-F238E27FC236}">
                <a16:creationId xmlns:a16="http://schemas.microsoft.com/office/drawing/2014/main" id="{2A65413C-10FE-4E14-9C77-5EA6E5B80B6C}"/>
              </a:ext>
            </a:extLst>
          </p:cNvPr>
          <p:cNvSpPr/>
          <p:nvPr/>
        </p:nvSpPr>
        <p:spPr>
          <a:xfrm>
            <a:off x="0" y="6832600"/>
            <a:ext cx="727242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71585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omic.101">
            <a:hlinkClick r:id="" action="ppaction://media"/>
            <a:extLst>
              <a:ext uri="{FF2B5EF4-FFF2-40B4-BE49-F238E27FC236}">
                <a16:creationId xmlns:a16="http://schemas.microsoft.com/office/drawing/2014/main" id="{90CFEB8B-762A-48DD-877C-3C34D0FC4BE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0" name="PB">
            <a:extLst>
              <a:ext uri="{FF2B5EF4-FFF2-40B4-BE49-F238E27FC236}">
                <a16:creationId xmlns:a16="http://schemas.microsoft.com/office/drawing/2014/main" id="{9EA30C18-FF60-4A68-BCCB-DE5122D32727}"/>
              </a:ext>
            </a:extLst>
          </p:cNvPr>
          <p:cNvSpPr/>
          <p:nvPr/>
        </p:nvSpPr>
        <p:spPr>
          <a:xfrm>
            <a:off x="0" y="6832600"/>
            <a:ext cx="737936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738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9E04E1-0A6B-4C06-8433-876AC45CC51D}"/>
              </a:ext>
            </a:extLst>
          </p:cNvPr>
          <p:cNvPicPr>
            <a:picLocks noChangeAspect="1"/>
          </p:cNvPicPr>
          <p:nvPr/>
        </p:nvPicPr>
        <p:blipFill>
          <a:blip r:embed="rId2">
            <a:alphaModFix amt="35000"/>
          </a:blip>
          <a:stretch>
            <a:fillRect/>
          </a:stretch>
        </p:blipFill>
        <p:spPr>
          <a:xfrm>
            <a:off x="0" y="-2759391"/>
            <a:ext cx="12192000" cy="9617391"/>
          </a:xfrm>
          <a:prstGeom prst="rect">
            <a:avLst/>
          </a:prstGeom>
        </p:spPr>
      </p:pic>
      <p:pic>
        <p:nvPicPr>
          <p:cNvPr id="4" name="Picture 4" descr="Image result for nuget logo">
            <a:extLst>
              <a:ext uri="{FF2B5EF4-FFF2-40B4-BE49-F238E27FC236}">
                <a16:creationId xmlns:a16="http://schemas.microsoft.com/office/drawing/2014/main" id="{BD92549C-EDF7-46D5-977C-E037D6FF4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
        <p:nvSpPr>
          <p:cNvPr id="11" name="PB">
            <a:extLst>
              <a:ext uri="{FF2B5EF4-FFF2-40B4-BE49-F238E27FC236}">
                <a16:creationId xmlns:a16="http://schemas.microsoft.com/office/drawing/2014/main" id="{D7FB3B81-AB3F-4A0D-A5BE-1FD252266BB9}"/>
              </a:ext>
            </a:extLst>
          </p:cNvPr>
          <p:cNvSpPr/>
          <p:nvPr/>
        </p:nvSpPr>
        <p:spPr>
          <a:xfrm>
            <a:off x="0" y="6832600"/>
            <a:ext cx="74863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977805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Atomic sends with a batch</a:t>
            </a:r>
          </a:p>
        </p:txBody>
      </p:sp>
      <p:pic>
        <p:nvPicPr>
          <p:cNvPr id="3" name="Picture 2">
            <a:extLst>
              <a:ext uri="{FF2B5EF4-FFF2-40B4-BE49-F238E27FC236}">
                <a16:creationId xmlns:a16="http://schemas.microsoft.com/office/drawing/2014/main" id="{48E26A7B-FA19-4014-BD66-FB5D7560DB65}"/>
              </a:ext>
            </a:extLst>
          </p:cNvPr>
          <p:cNvPicPr>
            <a:picLocks noChangeAspect="1"/>
          </p:cNvPicPr>
          <p:nvPr/>
        </p:nvPicPr>
        <p:blipFill>
          <a:blip r:embed="rId2"/>
          <a:stretch>
            <a:fillRect/>
          </a:stretch>
        </p:blipFill>
        <p:spPr>
          <a:xfrm>
            <a:off x="924511" y="1571366"/>
            <a:ext cx="8297433" cy="18576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41992EA9-8B52-432A-82FD-5AA0A9097CF1}"/>
              </a:ext>
            </a:extLst>
          </p:cNvPr>
          <p:cNvSpPr/>
          <p:nvPr/>
        </p:nvSpPr>
        <p:spPr>
          <a:xfrm>
            <a:off x="0" y="6832600"/>
            <a:ext cx="748631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751366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01">
            <a:hlinkClick r:id="" action="ppaction://media"/>
            <a:extLst>
              <a:ext uri="{FF2B5EF4-FFF2-40B4-BE49-F238E27FC236}">
                <a16:creationId xmlns:a16="http://schemas.microsoft.com/office/drawing/2014/main" id="{85B79DCF-9FF9-4DA8-82BF-3DE0CC004C4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8748" cy="6858000"/>
          </a:xfrm>
          <a:prstGeom prst="rect">
            <a:avLst/>
          </a:prstGeom>
        </p:spPr>
      </p:pic>
      <p:sp>
        <p:nvSpPr>
          <p:cNvPr id="10" name="PB">
            <a:extLst>
              <a:ext uri="{FF2B5EF4-FFF2-40B4-BE49-F238E27FC236}">
                <a16:creationId xmlns:a16="http://schemas.microsoft.com/office/drawing/2014/main" id="{CBF39B1E-305F-4DAF-B038-789ED9C46B84}"/>
              </a:ext>
            </a:extLst>
          </p:cNvPr>
          <p:cNvSpPr/>
          <p:nvPr/>
        </p:nvSpPr>
        <p:spPr>
          <a:xfrm>
            <a:off x="0" y="6832600"/>
            <a:ext cx="759326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3886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outdoor horizon light blur sky road traffic street car number view perspective highway advertising asphalt summer travel freeway motion transportation transport sign vehicle journey drive blue empty freedom street sign speed trip route signage way destination traffic sign route 66">
            <a:extLst>
              <a:ext uri="{FF2B5EF4-FFF2-40B4-BE49-F238E27FC236}">
                <a16:creationId xmlns:a16="http://schemas.microsoft.com/office/drawing/2014/main" id="{B00DD90F-31D6-4FD8-A507-3F66423985B5}"/>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13B1B8-C4F3-460F-B7AE-8B344C66CFBA}"/>
              </a:ext>
            </a:extLst>
          </p:cNvPr>
          <p:cNvSpPr>
            <a:spLocks noGrp="1"/>
          </p:cNvSpPr>
          <p:nvPr>
            <p:ph type="title"/>
          </p:nvPr>
        </p:nvSpPr>
        <p:spPr>
          <a:xfrm>
            <a:off x="831850" y="1709738"/>
            <a:ext cx="10644224" cy="2852737"/>
          </a:xfrm>
        </p:spPr>
        <p:txBody>
          <a:bodyPr/>
          <a:lstStyle/>
          <a:p>
            <a:r>
              <a:rPr lang="en-CA" dirty="0"/>
              <a:t>Cross-entity Transaction (Send Via)</a:t>
            </a:r>
          </a:p>
        </p:txBody>
      </p:sp>
      <p:sp>
        <p:nvSpPr>
          <p:cNvPr id="3" name="Text Placeholder 2">
            <a:extLst>
              <a:ext uri="{FF2B5EF4-FFF2-40B4-BE49-F238E27FC236}">
                <a16:creationId xmlns:a16="http://schemas.microsoft.com/office/drawing/2014/main" id="{8C165305-8129-4A3B-BA18-21632F4AD89B}"/>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5B3818D6-2882-4357-8E18-785418DCC592}"/>
              </a:ext>
            </a:extLst>
          </p:cNvPr>
          <p:cNvSpPr/>
          <p:nvPr/>
        </p:nvSpPr>
        <p:spPr>
          <a:xfrm>
            <a:off x="0" y="6832600"/>
            <a:ext cx="770021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67000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queue C">
            <a:extLst>
              <a:ext uri="{FF2B5EF4-FFF2-40B4-BE49-F238E27FC236}">
                <a16:creationId xmlns:a16="http://schemas.microsoft.com/office/drawing/2014/main" id="{29DD87D2-C7B5-432E-B5C6-23B4D7ACA003}"/>
              </a:ext>
            </a:extLst>
          </p:cNvPr>
          <p:cNvSpPr/>
          <p:nvPr/>
        </p:nvSpPr>
        <p:spPr>
          <a:xfrm rot="16200000">
            <a:off x="8847631" y="3786047"/>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c</a:t>
            </a:r>
          </a:p>
        </p:txBody>
      </p:sp>
      <p:sp>
        <p:nvSpPr>
          <p:cNvPr id="5" name="queue B">
            <a:extLst>
              <a:ext uri="{FF2B5EF4-FFF2-40B4-BE49-F238E27FC236}">
                <a16:creationId xmlns:a16="http://schemas.microsoft.com/office/drawing/2014/main" id="{FB36F3B8-D87E-487C-9251-535BA490074C}"/>
              </a:ext>
            </a:extLst>
          </p:cNvPr>
          <p:cNvSpPr/>
          <p:nvPr/>
        </p:nvSpPr>
        <p:spPr>
          <a:xfrm rot="16200000">
            <a:off x="8847631" y="2667580"/>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B</a:t>
            </a:r>
          </a:p>
        </p:txBody>
      </p:sp>
      <p:sp>
        <p:nvSpPr>
          <p:cNvPr id="6" name="queue A">
            <a:extLst>
              <a:ext uri="{FF2B5EF4-FFF2-40B4-BE49-F238E27FC236}">
                <a16:creationId xmlns:a16="http://schemas.microsoft.com/office/drawing/2014/main" id="{FCD3B819-61AB-4530-8DAB-1D8161DEC9FD}"/>
              </a:ext>
            </a:extLst>
          </p:cNvPr>
          <p:cNvSpPr/>
          <p:nvPr/>
        </p:nvSpPr>
        <p:spPr>
          <a:xfrm rot="16200000">
            <a:off x="8847631" y="1519376"/>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A</a:t>
            </a:r>
          </a:p>
        </p:txBody>
      </p:sp>
      <p:sp>
        <p:nvSpPr>
          <p:cNvPr id="7" name="transfer queue">
            <a:extLst>
              <a:ext uri="{FF2B5EF4-FFF2-40B4-BE49-F238E27FC236}">
                <a16:creationId xmlns:a16="http://schemas.microsoft.com/office/drawing/2014/main" id="{4BFDED3B-76A1-441C-9B2A-67F8449B99F4}"/>
              </a:ext>
            </a:extLst>
          </p:cNvPr>
          <p:cNvSpPr/>
          <p:nvPr/>
        </p:nvSpPr>
        <p:spPr>
          <a:xfrm rot="16200000">
            <a:off x="1663075" y="3989850"/>
            <a:ext cx="705304" cy="1786336"/>
          </a:xfrm>
          <a:prstGeom prst="can">
            <a:avLst/>
          </a:prstGeom>
          <a:solidFill>
            <a:srgbClr val="4472C4">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transfer</a:t>
            </a:r>
          </a:p>
        </p:txBody>
      </p:sp>
      <p:sp>
        <p:nvSpPr>
          <p:cNvPr id="8" name="incoming queue">
            <a:extLst>
              <a:ext uri="{FF2B5EF4-FFF2-40B4-BE49-F238E27FC236}">
                <a16:creationId xmlns:a16="http://schemas.microsoft.com/office/drawing/2014/main" id="{AD8E8C85-0CF6-4A10-A5EB-B453D32964E1}"/>
              </a:ext>
            </a:extLst>
          </p:cNvPr>
          <p:cNvSpPr/>
          <p:nvPr/>
        </p:nvSpPr>
        <p:spPr>
          <a:xfrm rot="16200000">
            <a:off x="1224329" y="2652712"/>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Incoming</a:t>
            </a:r>
          </a:p>
        </p:txBody>
      </p:sp>
      <p:pic>
        <p:nvPicPr>
          <p:cNvPr id="9" name="wheel" descr="Gear, Cog, Wheel, Tools, Rack-Wheel, Engine">
            <a:extLst>
              <a:ext uri="{FF2B5EF4-FFF2-40B4-BE49-F238E27FC236}">
                <a16:creationId xmlns:a16="http://schemas.microsoft.com/office/drawing/2014/main" id="{1664BBA3-A5C2-4869-A99B-D00487F9F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399" y="3192009"/>
            <a:ext cx="1267601" cy="1320800"/>
          </a:xfrm>
          <a:prstGeom prst="rect">
            <a:avLst/>
          </a:prstGeom>
          <a:noFill/>
          <a:extLst>
            <a:ext uri="{909E8E84-426E-40DD-AFC4-6F175D3DCCD1}">
              <a14:hiddenFill xmlns:a14="http://schemas.microsoft.com/office/drawing/2010/main">
                <a:solidFill>
                  <a:srgbClr val="FFFFFF"/>
                </a:solidFill>
              </a14:hiddenFill>
            </a:ext>
          </a:extLst>
        </p:spPr>
      </p:pic>
      <p:pic>
        <p:nvPicPr>
          <p:cNvPr id="10" name="outgoing message A">
            <a:extLst>
              <a:ext uri="{FF2B5EF4-FFF2-40B4-BE49-F238E27FC236}">
                <a16:creationId xmlns:a16="http://schemas.microsoft.com/office/drawing/2014/main" id="{ADD0DF9A-3022-476D-9073-DC5E8AA4EB36}"/>
              </a:ext>
            </a:extLst>
          </p:cNvPr>
          <p:cNvPicPr>
            <a:picLocks noChangeAspect="1"/>
          </p:cNvPicPr>
          <p:nvPr/>
        </p:nvPicPr>
        <p:blipFill>
          <a:blip r:embed="rId4"/>
          <a:stretch>
            <a:fillRect/>
          </a:stretch>
        </p:blipFill>
        <p:spPr>
          <a:xfrm>
            <a:off x="5171061" y="3622779"/>
            <a:ext cx="582276" cy="459260"/>
          </a:xfrm>
          <a:prstGeom prst="rect">
            <a:avLst/>
          </a:prstGeom>
        </p:spPr>
      </p:pic>
      <p:pic>
        <p:nvPicPr>
          <p:cNvPr id="11" name="incoming message">
            <a:extLst>
              <a:ext uri="{FF2B5EF4-FFF2-40B4-BE49-F238E27FC236}">
                <a16:creationId xmlns:a16="http://schemas.microsoft.com/office/drawing/2014/main" id="{C9B907E0-C9A5-4062-98A2-361D2B61B309}"/>
              </a:ext>
            </a:extLst>
          </p:cNvPr>
          <p:cNvPicPr>
            <a:picLocks noChangeAspect="1"/>
          </p:cNvPicPr>
          <p:nvPr/>
        </p:nvPicPr>
        <p:blipFill>
          <a:blip r:embed="rId5"/>
          <a:stretch>
            <a:fillRect/>
          </a:stretch>
        </p:blipFill>
        <p:spPr>
          <a:xfrm>
            <a:off x="2200290" y="3594487"/>
            <a:ext cx="652766" cy="515844"/>
          </a:xfrm>
          <a:prstGeom prst="rect">
            <a:avLst/>
          </a:prstGeom>
        </p:spPr>
      </p:pic>
      <p:pic>
        <p:nvPicPr>
          <p:cNvPr id="12" name="outgoing message B">
            <a:extLst>
              <a:ext uri="{FF2B5EF4-FFF2-40B4-BE49-F238E27FC236}">
                <a16:creationId xmlns:a16="http://schemas.microsoft.com/office/drawing/2014/main" id="{FE8CFB2B-D364-45C1-BC61-D1FC206121E7}"/>
              </a:ext>
            </a:extLst>
          </p:cNvPr>
          <p:cNvPicPr>
            <a:picLocks noChangeAspect="1"/>
          </p:cNvPicPr>
          <p:nvPr/>
        </p:nvPicPr>
        <p:blipFill>
          <a:blip r:embed="rId6"/>
          <a:stretch>
            <a:fillRect/>
          </a:stretch>
        </p:blipFill>
        <p:spPr>
          <a:xfrm>
            <a:off x="5171061" y="3594487"/>
            <a:ext cx="582276" cy="459260"/>
          </a:xfrm>
          <a:prstGeom prst="rect">
            <a:avLst/>
          </a:prstGeom>
        </p:spPr>
      </p:pic>
      <p:pic>
        <p:nvPicPr>
          <p:cNvPr id="13" name="outgoing message C">
            <a:extLst>
              <a:ext uri="{FF2B5EF4-FFF2-40B4-BE49-F238E27FC236}">
                <a16:creationId xmlns:a16="http://schemas.microsoft.com/office/drawing/2014/main" id="{64EBFCD1-2696-4E3C-99E9-5130BBD57240}"/>
              </a:ext>
            </a:extLst>
          </p:cNvPr>
          <p:cNvPicPr>
            <a:picLocks noChangeAspect="1"/>
          </p:cNvPicPr>
          <p:nvPr/>
        </p:nvPicPr>
        <p:blipFill>
          <a:blip r:embed="rId7"/>
          <a:stretch>
            <a:fillRect/>
          </a:stretch>
        </p:blipFill>
        <p:spPr>
          <a:xfrm>
            <a:off x="5171061" y="3622779"/>
            <a:ext cx="582276" cy="459260"/>
          </a:xfrm>
          <a:prstGeom prst="rect">
            <a:avLst/>
          </a:prstGeom>
        </p:spPr>
      </p:pic>
      <p:pic>
        <p:nvPicPr>
          <p:cNvPr id="14" name="outgoing message A">
            <a:extLst>
              <a:ext uri="{FF2B5EF4-FFF2-40B4-BE49-F238E27FC236}">
                <a16:creationId xmlns:a16="http://schemas.microsoft.com/office/drawing/2014/main" id="{D23459E7-1E32-4AEF-B9EA-BAB16DE6672E}"/>
              </a:ext>
            </a:extLst>
          </p:cNvPr>
          <p:cNvPicPr>
            <a:picLocks noChangeAspect="1"/>
          </p:cNvPicPr>
          <p:nvPr/>
        </p:nvPicPr>
        <p:blipFill>
          <a:blip r:embed="rId4"/>
          <a:stretch>
            <a:fillRect/>
          </a:stretch>
        </p:blipFill>
        <p:spPr>
          <a:xfrm>
            <a:off x="8428067" y="2595167"/>
            <a:ext cx="582276" cy="459260"/>
          </a:xfrm>
          <a:prstGeom prst="rect">
            <a:avLst/>
          </a:prstGeom>
        </p:spPr>
      </p:pic>
      <p:pic>
        <p:nvPicPr>
          <p:cNvPr id="15" name="outgoing message B">
            <a:extLst>
              <a:ext uri="{FF2B5EF4-FFF2-40B4-BE49-F238E27FC236}">
                <a16:creationId xmlns:a16="http://schemas.microsoft.com/office/drawing/2014/main" id="{06B6BC77-03E7-4BD6-945C-9C30D5E53C25}"/>
              </a:ext>
            </a:extLst>
          </p:cNvPr>
          <p:cNvPicPr>
            <a:picLocks noChangeAspect="1"/>
          </p:cNvPicPr>
          <p:nvPr/>
        </p:nvPicPr>
        <p:blipFill>
          <a:blip r:embed="rId6"/>
          <a:stretch>
            <a:fillRect/>
          </a:stretch>
        </p:blipFill>
        <p:spPr>
          <a:xfrm>
            <a:off x="8428067" y="3758908"/>
            <a:ext cx="582276" cy="459260"/>
          </a:xfrm>
          <a:prstGeom prst="rect">
            <a:avLst/>
          </a:prstGeom>
        </p:spPr>
      </p:pic>
      <p:pic>
        <p:nvPicPr>
          <p:cNvPr id="16" name="outgoing message C">
            <a:extLst>
              <a:ext uri="{FF2B5EF4-FFF2-40B4-BE49-F238E27FC236}">
                <a16:creationId xmlns:a16="http://schemas.microsoft.com/office/drawing/2014/main" id="{9D2D2AB0-CDB3-4910-ABA8-281575276FED}"/>
              </a:ext>
            </a:extLst>
          </p:cNvPr>
          <p:cNvPicPr>
            <a:picLocks noChangeAspect="1"/>
          </p:cNvPicPr>
          <p:nvPr/>
        </p:nvPicPr>
        <p:blipFill>
          <a:blip r:embed="rId7"/>
          <a:stretch>
            <a:fillRect/>
          </a:stretch>
        </p:blipFill>
        <p:spPr>
          <a:xfrm>
            <a:off x="8428067" y="4856285"/>
            <a:ext cx="582276" cy="459260"/>
          </a:xfrm>
          <a:prstGeom prst="rect">
            <a:avLst/>
          </a:prstGeom>
        </p:spPr>
      </p:pic>
      <p:sp>
        <p:nvSpPr>
          <p:cNvPr id="22" name="PB">
            <a:extLst>
              <a:ext uri="{FF2B5EF4-FFF2-40B4-BE49-F238E27FC236}">
                <a16:creationId xmlns:a16="http://schemas.microsoft.com/office/drawing/2014/main" id="{174442DA-668B-43B9-980A-9C2F40A8E091}"/>
              </a:ext>
            </a:extLst>
          </p:cNvPr>
          <p:cNvSpPr/>
          <p:nvPr/>
        </p:nvSpPr>
        <p:spPr>
          <a:xfrm>
            <a:off x="0" y="6832600"/>
            <a:ext cx="780715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0564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45833E-6 -4.07407E-6 L 0.17513 -0.00162 " pathEditMode="relative" rAng="0" ptsTypes="AA">
                                      <p:cBhvr>
                                        <p:cTn id="16" dur="2000" fill="hold"/>
                                        <p:tgtEl>
                                          <p:spTgt spid="11"/>
                                        </p:tgtEl>
                                        <p:attrNameLst>
                                          <p:attrName>ppt_x</p:attrName>
                                          <p:attrName>ppt_y</p:attrName>
                                        </p:attrNameLst>
                                      </p:cBhvr>
                                      <p:rCtr x="8750" y="-9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50" presetClass="path" presetSubtype="0" accel="50000" decel="50000" fill="hold" nodeType="withEffect">
                                  <p:stCondLst>
                                    <p:cond delay="0"/>
                                  </p:stCondLst>
                                  <p:childTnLst>
                                    <p:animMotion origin="layout" path="M 3.33333E-6 -4.07407E-6 L -0.10091 -4.07407E-6 C -0.14623 -4.07407E-6 -0.20183 0.03635 -0.20183 0.06621 L -0.20183 0.13241 " pathEditMode="relative" rAng="0" ptsTypes="AAAA">
                                      <p:cBhvr>
                                        <p:cTn id="30" dur="2000" fill="hold"/>
                                        <p:tgtEl>
                                          <p:spTgt spid="10"/>
                                        </p:tgtEl>
                                        <p:attrNameLst>
                                          <p:attrName>ppt_x</p:attrName>
                                          <p:attrName>ppt_y</p:attrName>
                                        </p:attrNameLst>
                                      </p:cBhvr>
                                      <p:rCtr x="-10091" y="662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0" presetClass="path" presetSubtype="0" accel="50000" decel="50000" fill="hold" nodeType="clickEffect">
                                  <p:stCondLst>
                                    <p:cond delay="0"/>
                                  </p:stCondLst>
                                  <p:childTnLst>
                                    <p:animMotion origin="layout" path="M 3.33333E-6 1.11111E-6 L -0.10703 1.11111E-6 C -0.15495 1.11111E-6 -0.21394 0.05671 -0.21394 0.10278 L -0.21394 0.20579 " pathEditMode="relative" rAng="0" ptsTypes="AAAA">
                                      <p:cBhvr>
                                        <p:cTn id="40" dur="2000" fill="hold"/>
                                        <p:tgtEl>
                                          <p:spTgt spid="12"/>
                                        </p:tgtEl>
                                        <p:attrNameLst>
                                          <p:attrName>ppt_x</p:attrName>
                                          <p:attrName>ppt_y</p:attrName>
                                        </p:attrNameLst>
                                      </p:cBhvr>
                                      <p:rCtr x="-10703" y="10278"/>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50" presetClass="path" presetSubtype="0" accel="50000" decel="50000" fill="hold" nodeType="clickEffect">
                                  <p:stCondLst>
                                    <p:cond delay="0"/>
                                  </p:stCondLst>
                                  <p:childTnLst>
                                    <p:animMotion origin="layout" path="M 3.33333E-6 -4.07407E-6 L -0.13373 -4.07407E-6 C -0.19375 -4.07407E-6 -0.26745 0.07547 -0.26745 0.13704 L -0.26745 0.27408 " pathEditMode="relative" rAng="0" ptsTypes="AAAA">
                                      <p:cBhvr>
                                        <p:cTn id="50" dur="2000" fill="hold"/>
                                        <p:tgtEl>
                                          <p:spTgt spid="13"/>
                                        </p:tgtEl>
                                        <p:attrNameLst>
                                          <p:attrName>ppt_x</p:attrName>
                                          <p:attrName>ppt_y</p:attrName>
                                        </p:attrNameLst>
                                      </p:cBhvr>
                                      <p:rCtr x="-13372" y="13704"/>
                                    </p:animMotion>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0"/>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12"/>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nodeType="after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13"/>
                                        </p:tgtEl>
                                        <p:attrNameLst>
                                          <p:attrName>style.visibility</p:attrName>
                                        </p:attrNameLst>
                                      </p:cBhvr>
                                      <p:to>
                                        <p:strVal val="hidden"/>
                                      </p:to>
                                    </p:set>
                                  </p:childTnLst>
                                </p:cTn>
                              </p:par>
                            </p:childTnLst>
                          </p:cTn>
                        </p:par>
                        <p:par>
                          <p:cTn id="65" fill="hold">
                            <p:stCondLst>
                              <p:cond delay="0"/>
                            </p:stCondLst>
                            <p:childTnLst>
                              <p:par>
                                <p:cTn id="66" presetID="1" presetClass="entr" presetSubtype="0"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par>
                          <p:cTn id="68" fill="hold">
                            <p:stCondLst>
                              <p:cond delay="0"/>
                            </p:stCondLst>
                            <p:childTnLst>
                              <p:par>
                                <p:cTn id="69" presetID="1" presetClass="exit" presetSubtype="0" fill="hold" nodeType="afterEffect">
                                  <p:stCondLst>
                                    <p:cond delay="0"/>
                                  </p:stCondLst>
                                  <p:childTnLst>
                                    <p:set>
                                      <p:cBhvr>
                                        <p:cTn id="7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734DCC-887D-4B25-8258-2FE193EBD2C1}"/>
              </a:ext>
            </a:extLst>
          </p:cNvPr>
          <p:cNvPicPr>
            <a:picLocks noChangeAspect="1"/>
          </p:cNvPicPr>
          <p:nvPr/>
        </p:nvPicPr>
        <p:blipFill>
          <a:blip r:embed="rId2"/>
          <a:stretch>
            <a:fillRect/>
          </a:stretch>
        </p:blipFill>
        <p:spPr>
          <a:xfrm>
            <a:off x="750126" y="477869"/>
            <a:ext cx="7087589" cy="6001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660D87F7-1CBD-4650-8B08-DD9B34FBD541}"/>
              </a:ext>
            </a:extLst>
          </p:cNvPr>
          <p:cNvPicPr>
            <a:picLocks noChangeAspect="1"/>
          </p:cNvPicPr>
          <p:nvPr/>
        </p:nvPicPr>
        <p:blipFill>
          <a:blip r:embed="rId3"/>
          <a:stretch>
            <a:fillRect/>
          </a:stretch>
        </p:blipFill>
        <p:spPr>
          <a:xfrm>
            <a:off x="750126" y="1642743"/>
            <a:ext cx="8678486" cy="3010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E606B741-AF70-46EE-968D-ECEE2B5185F5}"/>
              </a:ext>
            </a:extLst>
          </p:cNvPr>
          <p:cNvSpPr/>
          <p:nvPr/>
        </p:nvSpPr>
        <p:spPr>
          <a:xfrm>
            <a:off x="0" y="6832600"/>
            <a:ext cx="791410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9158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
            <a:hlinkClick r:id="" action="ppaction://media"/>
            <a:extLst>
              <a:ext uri="{FF2B5EF4-FFF2-40B4-BE49-F238E27FC236}">
                <a16:creationId xmlns:a16="http://schemas.microsoft.com/office/drawing/2014/main" id="{B1DD88DF-E0CE-4C1D-BD35-697E114DF1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
        <p:nvSpPr>
          <p:cNvPr id="10" name="PB">
            <a:extLst>
              <a:ext uri="{FF2B5EF4-FFF2-40B4-BE49-F238E27FC236}">
                <a16:creationId xmlns:a16="http://schemas.microsoft.com/office/drawing/2014/main" id="{B74E2CAC-8C53-4E94-A459-68405A706C7C}"/>
              </a:ext>
            </a:extLst>
          </p:cNvPr>
          <p:cNvSpPr/>
          <p:nvPr/>
        </p:nvSpPr>
        <p:spPr>
          <a:xfrm>
            <a:off x="0" y="6832600"/>
            <a:ext cx="802105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0826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2DE694-29C7-467D-825A-8983EBAD5B50}"/>
              </a:ext>
            </a:extLst>
          </p:cNvPr>
          <p:cNvSpPr>
            <a:spLocks noGrp="1"/>
          </p:cNvSpPr>
          <p:nvPr>
            <p:ph type="title"/>
          </p:nvPr>
        </p:nvSpPr>
        <p:spPr/>
        <p:txBody>
          <a:bodyPr/>
          <a:lstStyle/>
          <a:p>
            <a:r>
              <a:rPr lang="en-CA"/>
              <a:t>When things go wrong</a:t>
            </a:r>
          </a:p>
        </p:txBody>
      </p:sp>
      <p:pic>
        <p:nvPicPr>
          <p:cNvPr id="3" name="Picture 2">
            <a:extLst>
              <a:ext uri="{FF2B5EF4-FFF2-40B4-BE49-F238E27FC236}">
                <a16:creationId xmlns:a16="http://schemas.microsoft.com/office/drawing/2014/main" id="{D4DAED8E-6972-4272-A721-04A16B09E498}"/>
              </a:ext>
            </a:extLst>
          </p:cNvPr>
          <p:cNvPicPr>
            <a:picLocks noChangeAspect="1"/>
          </p:cNvPicPr>
          <p:nvPr/>
        </p:nvPicPr>
        <p:blipFill>
          <a:blip r:embed="rId2"/>
          <a:stretch>
            <a:fillRect/>
          </a:stretch>
        </p:blipFill>
        <p:spPr>
          <a:xfrm>
            <a:off x="905933" y="1363132"/>
            <a:ext cx="8811855" cy="22482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D083D529-3F68-43EE-9131-4257A7E5469C}"/>
              </a:ext>
            </a:extLst>
          </p:cNvPr>
          <p:cNvSpPr/>
          <p:nvPr/>
        </p:nvSpPr>
        <p:spPr>
          <a:xfrm>
            <a:off x="0" y="6832600"/>
            <a:ext cx="8128000"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105328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9788-5513-44AE-8592-3CD529A33A5C}"/>
              </a:ext>
            </a:extLst>
          </p:cNvPr>
          <p:cNvSpPr>
            <a:spLocks noGrp="1"/>
          </p:cNvSpPr>
          <p:nvPr>
            <p:ph type="title"/>
          </p:nvPr>
        </p:nvSpPr>
        <p:spPr/>
        <p:txBody>
          <a:bodyPr/>
          <a:lstStyle/>
          <a:p>
            <a:endParaRPr lang="en-CA"/>
          </a:p>
        </p:txBody>
      </p:sp>
      <p:pic>
        <p:nvPicPr>
          <p:cNvPr id="3" name="sendvia.exception">
            <a:hlinkClick r:id="" action="ppaction://media"/>
            <a:extLst>
              <a:ext uri="{FF2B5EF4-FFF2-40B4-BE49-F238E27FC236}">
                <a16:creationId xmlns:a16="http://schemas.microsoft.com/office/drawing/2014/main" id="{7DC6D022-D6BD-46BB-9A69-A9C6C10AD6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1" name="PB">
            <a:extLst>
              <a:ext uri="{FF2B5EF4-FFF2-40B4-BE49-F238E27FC236}">
                <a16:creationId xmlns:a16="http://schemas.microsoft.com/office/drawing/2014/main" id="{265036F4-2D96-436D-92E4-9BAE42A59EE2}"/>
              </a:ext>
            </a:extLst>
          </p:cNvPr>
          <p:cNvSpPr/>
          <p:nvPr/>
        </p:nvSpPr>
        <p:spPr>
          <a:xfrm>
            <a:off x="0" y="6832600"/>
            <a:ext cx="823494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671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80B2DA19-3606-4820-839F-638CF4E75627}"/>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62000" y="1625225"/>
            <a:ext cx="11430000" cy="5257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a:t>Transfer Dead-lettering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lstStyle/>
          <a:p>
            <a:r>
              <a:rPr lang="en-CA" dirty="0"/>
              <a:t>queue/$Transfer/$</a:t>
            </a:r>
            <a:r>
              <a:rPr lang="en-CA" dirty="0" err="1"/>
              <a:t>DeadLetterQueue</a:t>
            </a:r>
            <a:endParaRPr lang="en-CA" dirty="0"/>
          </a:p>
        </p:txBody>
      </p:sp>
      <p:sp>
        <p:nvSpPr>
          <p:cNvPr id="11" name="PB">
            <a:extLst>
              <a:ext uri="{FF2B5EF4-FFF2-40B4-BE49-F238E27FC236}">
                <a16:creationId xmlns:a16="http://schemas.microsoft.com/office/drawing/2014/main" id="{A0735A0C-B639-4948-80F3-ACB50D73A2ED}"/>
              </a:ext>
            </a:extLst>
          </p:cNvPr>
          <p:cNvSpPr/>
          <p:nvPr/>
        </p:nvSpPr>
        <p:spPr>
          <a:xfrm>
            <a:off x="0" y="6832600"/>
            <a:ext cx="834189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06589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E321A-9DDA-48B8-A069-C50A64A548A7}"/>
              </a:ext>
            </a:extLst>
          </p:cNvPr>
          <p:cNvPicPr>
            <a:picLocks noChangeAspect="1"/>
          </p:cNvPicPr>
          <p:nvPr/>
        </p:nvPicPr>
        <p:blipFill>
          <a:blip r:embed="rId2"/>
          <a:stretch>
            <a:fillRect/>
          </a:stretch>
        </p:blipFill>
        <p:spPr>
          <a:xfrm>
            <a:off x="838200" y="5190812"/>
            <a:ext cx="7868748" cy="9526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DB4B432B-F3A3-4A93-AA3E-F0B1E27D74FC}"/>
              </a:ext>
            </a:extLst>
          </p:cNvPr>
          <p:cNvPicPr>
            <a:picLocks noChangeAspect="1"/>
          </p:cNvPicPr>
          <p:nvPr/>
        </p:nvPicPr>
        <p:blipFill>
          <a:blip r:embed="rId3"/>
          <a:stretch>
            <a:fillRect/>
          </a:stretch>
        </p:blipFill>
        <p:spPr>
          <a:xfrm>
            <a:off x="838200" y="714555"/>
            <a:ext cx="8545118" cy="40010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3DE11B65-C751-4180-AB7A-818FEE441317}"/>
              </a:ext>
            </a:extLst>
          </p:cNvPr>
          <p:cNvSpPr/>
          <p:nvPr/>
        </p:nvSpPr>
        <p:spPr>
          <a:xfrm>
            <a:off x="0" y="6832600"/>
            <a:ext cx="844884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5952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B">
            <a:extLst>
              <a:ext uri="{FF2B5EF4-FFF2-40B4-BE49-F238E27FC236}">
                <a16:creationId xmlns:a16="http://schemas.microsoft.com/office/drawing/2014/main" id="{23A0F4D4-546C-46F1-95EE-111765DE42CA}"/>
              </a:ext>
            </a:extLst>
          </p:cNvPr>
          <p:cNvSpPr/>
          <p:nvPr/>
        </p:nvSpPr>
        <p:spPr>
          <a:xfrm>
            <a:off x="0" y="6832600"/>
            <a:ext cx="85557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F65E74F3-BF02-7B1A-9D1B-886DAEA49945}"/>
              </a:ext>
            </a:extLst>
          </p:cNvPr>
          <p:cNvPicPr>
            <a:picLocks noChangeAspect="1"/>
          </p:cNvPicPr>
          <p:nvPr/>
        </p:nvPicPr>
        <p:blipFill>
          <a:blip r:embed="rId3"/>
          <a:stretch>
            <a:fillRect/>
          </a:stretch>
        </p:blipFill>
        <p:spPr>
          <a:xfrm>
            <a:off x="0" y="1167170"/>
            <a:ext cx="8247647" cy="3016649"/>
          </a:xfrm>
          <a:prstGeom prst="rect">
            <a:avLst/>
          </a:prstGeom>
        </p:spPr>
      </p:pic>
      <p:pic>
        <p:nvPicPr>
          <p:cNvPr id="6" name="Picture 5">
            <a:extLst>
              <a:ext uri="{FF2B5EF4-FFF2-40B4-BE49-F238E27FC236}">
                <a16:creationId xmlns:a16="http://schemas.microsoft.com/office/drawing/2014/main" id="{80A7B82B-9444-8109-664C-B9A494C388B4}"/>
              </a:ext>
            </a:extLst>
          </p:cNvPr>
          <p:cNvPicPr>
            <a:picLocks noChangeAspect="1"/>
          </p:cNvPicPr>
          <p:nvPr/>
        </p:nvPicPr>
        <p:blipFill>
          <a:blip r:embed="rId4"/>
          <a:stretch>
            <a:fillRect/>
          </a:stretch>
        </p:blipFill>
        <p:spPr>
          <a:xfrm>
            <a:off x="0" y="0"/>
            <a:ext cx="12192000" cy="1167170"/>
          </a:xfrm>
          <a:prstGeom prst="rect">
            <a:avLst/>
          </a:prstGeom>
        </p:spPr>
      </p:pic>
    </p:spTree>
    <p:extLst>
      <p:ext uri="{BB962C8B-B14F-4D97-AF65-F5344CB8AC3E}">
        <p14:creationId xmlns:p14="http://schemas.microsoft.com/office/powerpoint/2010/main" val="3509871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dlq">
            <a:hlinkClick r:id="" action="ppaction://media"/>
            <a:extLst>
              <a:ext uri="{FF2B5EF4-FFF2-40B4-BE49-F238E27FC236}">
                <a16:creationId xmlns:a16="http://schemas.microsoft.com/office/drawing/2014/main" id="{14DA1A61-6B00-4600-955F-F9F616ADA1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0" name="PB">
            <a:extLst>
              <a:ext uri="{FF2B5EF4-FFF2-40B4-BE49-F238E27FC236}">
                <a16:creationId xmlns:a16="http://schemas.microsoft.com/office/drawing/2014/main" id="{7C89F828-F910-46D9-BA82-835E4B914815}"/>
              </a:ext>
            </a:extLst>
          </p:cNvPr>
          <p:cNvSpPr/>
          <p:nvPr/>
        </p:nvSpPr>
        <p:spPr>
          <a:xfrm>
            <a:off x="0" y="6832600"/>
            <a:ext cx="855578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3100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9345EF-CD8D-4CAA-B274-A97141EB0E38}"/>
              </a:ext>
            </a:extLst>
          </p:cNvPr>
          <p:cNvPicPr>
            <a:picLocks noChangeAspect="1"/>
          </p:cNvPicPr>
          <p:nvPr/>
        </p:nvPicPr>
        <p:blipFill>
          <a:blip r:embed="rId3"/>
          <a:stretch>
            <a:fillRect/>
          </a:stretch>
        </p:blipFill>
        <p:spPr>
          <a:xfrm>
            <a:off x="617480" y="1262470"/>
            <a:ext cx="11205923" cy="4333059"/>
          </a:xfrm>
          <a:prstGeom prst="rect">
            <a:avLst/>
          </a:prstGeom>
        </p:spPr>
      </p:pic>
      <p:pic>
        <p:nvPicPr>
          <p:cNvPr id="2050" name="Picture 2" descr="10 GIFs That Describe the New Buffalo - Visit Buffalo Niagara">
            <a:extLst>
              <a:ext uri="{FF2B5EF4-FFF2-40B4-BE49-F238E27FC236}">
                <a16:creationId xmlns:a16="http://schemas.microsoft.com/office/drawing/2014/main" id="{B7A003FE-6B3D-4C56-83F1-30AAD3F10D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B">
            <a:extLst>
              <a:ext uri="{FF2B5EF4-FFF2-40B4-BE49-F238E27FC236}">
                <a16:creationId xmlns:a16="http://schemas.microsoft.com/office/drawing/2014/main" id="{E0A1A5BF-ACF9-468F-8BDC-32AF2654A5A0}"/>
              </a:ext>
            </a:extLst>
          </p:cNvPr>
          <p:cNvSpPr/>
          <p:nvPr/>
        </p:nvSpPr>
        <p:spPr>
          <a:xfrm>
            <a:off x="0" y="6832600"/>
            <a:ext cx="866273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2970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architecture structure road bridge traffic highway city skyscraper urban overpass cityscape landmark stadium trees buildings infrastructure cars race track roads junction metropolis bird's eye view aerial photography urban area residential area metropolitan area nonbuilding structure sport venue">
            <a:extLst>
              <a:ext uri="{FF2B5EF4-FFF2-40B4-BE49-F238E27FC236}">
                <a16:creationId xmlns:a16="http://schemas.microsoft.com/office/drawing/2014/main" id="{ACEE6636-07C6-4168-95D4-4E768037A2F9}"/>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2FEE39-8A9D-4DD0-8E30-BC8AB41F589F}"/>
              </a:ext>
            </a:extLst>
          </p:cNvPr>
          <p:cNvSpPr>
            <a:spLocks noGrp="1"/>
          </p:cNvSpPr>
          <p:nvPr>
            <p:ph type="title"/>
          </p:nvPr>
        </p:nvSpPr>
        <p:spPr/>
        <p:txBody>
          <a:bodyPr/>
          <a:lstStyle/>
          <a:p>
            <a:r>
              <a:rPr lang="en-CA"/>
              <a:t>Topologies</a:t>
            </a:r>
          </a:p>
        </p:txBody>
      </p:sp>
      <p:sp>
        <p:nvSpPr>
          <p:cNvPr id="3" name="Text Placeholder 2">
            <a:extLst>
              <a:ext uri="{FF2B5EF4-FFF2-40B4-BE49-F238E27FC236}">
                <a16:creationId xmlns:a16="http://schemas.microsoft.com/office/drawing/2014/main" id="{C5A022DD-941B-426E-9C8C-993FC4B5EFCC}"/>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32623343-7A22-4418-901D-FC44947F6C53}"/>
              </a:ext>
            </a:extLst>
          </p:cNvPr>
          <p:cNvSpPr/>
          <p:nvPr/>
        </p:nvSpPr>
        <p:spPr>
          <a:xfrm>
            <a:off x="0" y="6832600"/>
            <a:ext cx="876968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355639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C9CEBF-F261-43DC-9712-55AD505BF8DC}"/>
              </a:ext>
            </a:extLst>
          </p:cNvPr>
          <p:cNvSpPr>
            <a:spLocks noGrp="1"/>
          </p:cNvSpPr>
          <p:nvPr>
            <p:ph type="title"/>
          </p:nvPr>
        </p:nvSpPr>
        <p:spPr/>
        <p:txBody>
          <a:bodyPr/>
          <a:lstStyle/>
          <a:p>
            <a:r>
              <a:rPr lang="en-CA" dirty="0"/>
              <a:t>What’s a topology?</a:t>
            </a:r>
          </a:p>
        </p:txBody>
      </p:sp>
      <p:sp>
        <p:nvSpPr>
          <p:cNvPr id="5" name="TextBox 4">
            <a:extLst>
              <a:ext uri="{FF2B5EF4-FFF2-40B4-BE49-F238E27FC236}">
                <a16:creationId xmlns:a16="http://schemas.microsoft.com/office/drawing/2014/main" id="{C2B4BF27-0B1E-46BC-B5E3-BBA55D118817}"/>
              </a:ext>
            </a:extLst>
          </p:cNvPr>
          <p:cNvSpPr txBox="1"/>
          <p:nvPr/>
        </p:nvSpPr>
        <p:spPr>
          <a:xfrm>
            <a:off x="838200" y="1476288"/>
            <a:ext cx="10557862" cy="523220"/>
          </a:xfrm>
          <a:prstGeom prst="rect">
            <a:avLst/>
          </a:prstGeom>
          <a:noFill/>
        </p:spPr>
        <p:txBody>
          <a:bodyPr wrap="square" rtlCol="0">
            <a:spAutoFit/>
          </a:bodyPr>
          <a:lstStyle/>
          <a:p>
            <a:r>
              <a:rPr lang="en-CA" sz="2800">
                <a:solidFill>
                  <a:schemeClr val="tx1">
                    <a:lumMod val="50000"/>
                    <a:lumOff val="50000"/>
                  </a:schemeClr>
                </a:solidFill>
              </a:rPr>
              <a:t>The way in which parts are interrelated or arranged</a:t>
            </a:r>
          </a:p>
        </p:txBody>
      </p:sp>
      <p:grpSp>
        <p:nvGrpSpPr>
          <p:cNvPr id="33" name="Group 32">
            <a:extLst>
              <a:ext uri="{FF2B5EF4-FFF2-40B4-BE49-F238E27FC236}">
                <a16:creationId xmlns:a16="http://schemas.microsoft.com/office/drawing/2014/main" id="{9F6E7D59-46C4-426F-9F36-C1E778169246}"/>
              </a:ext>
            </a:extLst>
          </p:cNvPr>
          <p:cNvGrpSpPr/>
          <p:nvPr/>
        </p:nvGrpSpPr>
        <p:grpSpPr>
          <a:xfrm>
            <a:off x="3849603" y="2390877"/>
            <a:ext cx="4492794" cy="908279"/>
            <a:chOff x="3538206" y="2289060"/>
            <a:chExt cx="4492794" cy="908279"/>
          </a:xfrm>
        </p:grpSpPr>
        <p:sp>
          <p:nvSpPr>
            <p:cNvPr id="6" name="incoming queue">
              <a:extLst>
                <a:ext uri="{FF2B5EF4-FFF2-40B4-BE49-F238E27FC236}">
                  <a16:creationId xmlns:a16="http://schemas.microsoft.com/office/drawing/2014/main" id="{932D8233-06F6-44E7-AD18-5F0C1E10450C}"/>
                </a:ext>
              </a:extLst>
            </p:cNvPr>
            <p:cNvSpPr/>
            <p:nvPr/>
          </p:nvSpPr>
          <p:spPr>
            <a:xfrm rot="16200000">
              <a:off x="3958864" y="1868402"/>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queue1</a:t>
              </a:r>
            </a:p>
          </p:txBody>
        </p:sp>
        <p:sp>
          <p:nvSpPr>
            <p:cNvPr id="7" name="incoming queue">
              <a:extLst>
                <a:ext uri="{FF2B5EF4-FFF2-40B4-BE49-F238E27FC236}">
                  <a16:creationId xmlns:a16="http://schemas.microsoft.com/office/drawing/2014/main" id="{A69DE8BB-0134-4843-A183-C7B1A4CB9E55}"/>
                </a:ext>
              </a:extLst>
            </p:cNvPr>
            <p:cNvSpPr/>
            <p:nvPr/>
          </p:nvSpPr>
          <p:spPr>
            <a:xfrm rot="16200000">
              <a:off x="6702065" y="186840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queue2</a:t>
              </a:r>
            </a:p>
          </p:txBody>
        </p:sp>
        <p:cxnSp>
          <p:nvCxnSpPr>
            <p:cNvPr id="9" name="Straight Arrow Connector 8">
              <a:extLst>
                <a:ext uri="{FF2B5EF4-FFF2-40B4-BE49-F238E27FC236}">
                  <a16:creationId xmlns:a16="http://schemas.microsoft.com/office/drawing/2014/main" id="{651D6717-E6AB-4CEC-BCF3-6465E98B4613}"/>
                </a:ext>
              </a:extLst>
            </p:cNvPr>
            <p:cNvCxnSpPr>
              <a:endCxn id="7" idx="1"/>
            </p:cNvCxnSpPr>
            <p:nvPr/>
          </p:nvCxnSpPr>
          <p:spPr>
            <a:xfrm>
              <a:off x="5356955" y="2743198"/>
              <a:ext cx="924453"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C560B1-E944-4AFB-8F31-6F40FC57BF57}"/>
              </a:ext>
            </a:extLst>
          </p:cNvPr>
          <p:cNvGrpSpPr/>
          <p:nvPr/>
        </p:nvGrpSpPr>
        <p:grpSpPr>
          <a:xfrm>
            <a:off x="1849391" y="3902415"/>
            <a:ext cx="8642171" cy="2590460"/>
            <a:chOff x="1849391" y="3902415"/>
            <a:chExt cx="8642171" cy="2590460"/>
          </a:xfrm>
        </p:grpSpPr>
        <p:sp>
          <p:nvSpPr>
            <p:cNvPr id="10" name="incoming queue">
              <a:extLst>
                <a:ext uri="{FF2B5EF4-FFF2-40B4-BE49-F238E27FC236}">
                  <a16:creationId xmlns:a16="http://schemas.microsoft.com/office/drawing/2014/main" id="{5296EC4A-4832-4414-AF56-493412F59AE6}"/>
                </a:ext>
              </a:extLst>
            </p:cNvPr>
            <p:cNvSpPr/>
            <p:nvPr/>
          </p:nvSpPr>
          <p:spPr>
            <a:xfrm rot="16200000">
              <a:off x="2270049" y="432022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topic</a:t>
              </a:r>
            </a:p>
          </p:txBody>
        </p:sp>
        <p:sp>
          <p:nvSpPr>
            <p:cNvPr id="12" name="incoming queue">
              <a:extLst>
                <a:ext uri="{FF2B5EF4-FFF2-40B4-BE49-F238E27FC236}">
                  <a16:creationId xmlns:a16="http://schemas.microsoft.com/office/drawing/2014/main" id="{3255BEB5-2DE9-4970-93E1-4AC493C09512}"/>
                </a:ext>
              </a:extLst>
            </p:cNvPr>
            <p:cNvSpPr/>
            <p:nvPr/>
          </p:nvSpPr>
          <p:spPr>
            <a:xfrm>
              <a:off x="5230365" y="4231835"/>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a:t>sub1</a:t>
              </a:r>
            </a:p>
          </p:txBody>
        </p:sp>
        <p:sp>
          <p:nvSpPr>
            <p:cNvPr id="13" name="incoming queue">
              <a:extLst>
                <a:ext uri="{FF2B5EF4-FFF2-40B4-BE49-F238E27FC236}">
                  <a16:creationId xmlns:a16="http://schemas.microsoft.com/office/drawing/2014/main" id="{7404953F-DCA0-46E4-8447-07E36784EA6E}"/>
                </a:ext>
              </a:extLst>
            </p:cNvPr>
            <p:cNvSpPr/>
            <p:nvPr/>
          </p:nvSpPr>
          <p:spPr>
            <a:xfrm>
              <a:off x="5230365" y="5317584"/>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a:t>sub2</a:t>
              </a:r>
            </a:p>
          </p:txBody>
        </p:sp>
        <p:sp>
          <p:nvSpPr>
            <p:cNvPr id="14" name="Speech Bubble: Rectangle 13">
              <a:extLst>
                <a:ext uri="{FF2B5EF4-FFF2-40B4-BE49-F238E27FC236}">
                  <a16:creationId xmlns:a16="http://schemas.microsoft.com/office/drawing/2014/main" id="{7F81C7C8-689C-4BBB-91B3-0967886E5297}"/>
                </a:ext>
              </a:extLst>
            </p:cNvPr>
            <p:cNvSpPr/>
            <p:nvPr/>
          </p:nvSpPr>
          <p:spPr>
            <a:xfrm>
              <a:off x="6488178" y="3902415"/>
              <a:ext cx="883664" cy="658840"/>
            </a:xfrm>
            <a:prstGeom prst="wedgeRectCallout">
              <a:avLst>
                <a:gd name="adj1" fmla="val -74490"/>
                <a:gd name="adj2" fmla="val 3217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a:t>rules</a:t>
              </a:r>
            </a:p>
          </p:txBody>
        </p:sp>
        <p:sp>
          <p:nvSpPr>
            <p:cNvPr id="15" name="Speech Bubble: Rectangle 14">
              <a:extLst>
                <a:ext uri="{FF2B5EF4-FFF2-40B4-BE49-F238E27FC236}">
                  <a16:creationId xmlns:a16="http://schemas.microsoft.com/office/drawing/2014/main" id="{4E7CC4A3-F3EE-4460-B809-23DEFDFF7D4D}"/>
                </a:ext>
              </a:extLst>
            </p:cNvPr>
            <p:cNvSpPr/>
            <p:nvPr/>
          </p:nvSpPr>
          <p:spPr>
            <a:xfrm>
              <a:off x="6488178" y="5834035"/>
              <a:ext cx="883664" cy="658840"/>
            </a:xfrm>
            <a:prstGeom prst="wedgeRectCallout">
              <a:avLst>
                <a:gd name="adj1" fmla="val -75359"/>
                <a:gd name="adj2" fmla="val -28470"/>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a:t>rules</a:t>
              </a:r>
            </a:p>
          </p:txBody>
        </p:sp>
        <p:cxnSp>
          <p:nvCxnSpPr>
            <p:cNvPr id="21" name="Connector: Elbow 20">
              <a:extLst>
                <a:ext uri="{FF2B5EF4-FFF2-40B4-BE49-F238E27FC236}">
                  <a16:creationId xmlns:a16="http://schemas.microsoft.com/office/drawing/2014/main" id="{BA65AC17-4DD1-4BB4-BDBA-AA9693BFB1A6}"/>
                </a:ext>
              </a:extLst>
            </p:cNvPr>
            <p:cNvCxnSpPr>
              <a:stCxn id="10" idx="3"/>
              <a:endCxn id="12" idx="2"/>
            </p:cNvCxnSpPr>
            <p:nvPr/>
          </p:nvCxnSpPr>
          <p:spPr>
            <a:xfrm flipV="1">
              <a:off x="3598985" y="4648672"/>
              <a:ext cx="1631380" cy="546348"/>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8ECAFC9-CE0E-4DE0-92CA-54D5F325D6E2}"/>
                </a:ext>
              </a:extLst>
            </p:cNvPr>
            <p:cNvCxnSpPr>
              <a:stCxn id="10" idx="3"/>
              <a:endCxn id="13" idx="2"/>
            </p:cNvCxnSpPr>
            <p:nvPr/>
          </p:nvCxnSpPr>
          <p:spPr>
            <a:xfrm>
              <a:off x="3598985" y="5195020"/>
              <a:ext cx="1631380" cy="539401"/>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incoming queue">
              <a:extLst>
                <a:ext uri="{FF2B5EF4-FFF2-40B4-BE49-F238E27FC236}">
                  <a16:creationId xmlns:a16="http://schemas.microsoft.com/office/drawing/2014/main" id="{5B5190F9-F9D4-4A8D-9F5F-805AEAA0A25E}"/>
                </a:ext>
              </a:extLst>
            </p:cNvPr>
            <p:cNvSpPr/>
            <p:nvPr/>
          </p:nvSpPr>
          <p:spPr>
            <a:xfrm rot="16200000">
              <a:off x="9162627" y="4320224"/>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a:t>
              </a:r>
            </a:p>
          </p:txBody>
        </p:sp>
        <p:cxnSp>
          <p:nvCxnSpPr>
            <p:cNvPr id="30" name="Connector: Elbow 29">
              <a:extLst>
                <a:ext uri="{FF2B5EF4-FFF2-40B4-BE49-F238E27FC236}">
                  <a16:creationId xmlns:a16="http://schemas.microsoft.com/office/drawing/2014/main" id="{9B630ACA-6D62-450C-AA4D-89AA5186B815}"/>
                </a:ext>
              </a:extLst>
            </p:cNvPr>
            <p:cNvCxnSpPr>
              <a:stCxn id="12" idx="4"/>
              <a:endCxn id="28" idx="1"/>
            </p:cNvCxnSpPr>
            <p:nvPr/>
          </p:nvCxnSpPr>
          <p:spPr>
            <a:xfrm>
              <a:off x="6313409" y="4648672"/>
              <a:ext cx="2428561" cy="546349"/>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28F901B-1B35-4FC3-A249-42F514DDAE8F}"/>
                </a:ext>
              </a:extLst>
            </p:cNvPr>
            <p:cNvCxnSpPr>
              <a:stCxn id="13" idx="4"/>
              <a:endCxn id="28" idx="1"/>
            </p:cNvCxnSpPr>
            <p:nvPr/>
          </p:nvCxnSpPr>
          <p:spPr>
            <a:xfrm flipV="1">
              <a:off x="6313409" y="5195021"/>
              <a:ext cx="2428561" cy="539400"/>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PB">
            <a:extLst>
              <a:ext uri="{FF2B5EF4-FFF2-40B4-BE49-F238E27FC236}">
                <a16:creationId xmlns:a16="http://schemas.microsoft.com/office/drawing/2014/main" id="{9F7387A2-55CB-4D2B-9F2A-FEC6DEE973E1}"/>
              </a:ext>
            </a:extLst>
          </p:cNvPr>
          <p:cNvSpPr/>
          <p:nvPr/>
        </p:nvSpPr>
        <p:spPr>
          <a:xfrm>
            <a:off x="0" y="6832600"/>
            <a:ext cx="887663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6052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E3D305-D6B0-444D-B97F-D345D7B2973B}"/>
              </a:ext>
            </a:extLst>
          </p:cNvPr>
          <p:cNvPicPr>
            <a:picLocks noChangeAspect="1"/>
          </p:cNvPicPr>
          <p:nvPr/>
        </p:nvPicPr>
        <p:blipFill>
          <a:blip r:embed="rId2"/>
          <a:stretch>
            <a:fillRect/>
          </a:stretch>
        </p:blipFill>
        <p:spPr>
          <a:xfrm>
            <a:off x="838200" y="170429"/>
            <a:ext cx="9040487" cy="24387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AD7BFC48-C60A-4700-88CD-2D9B96430E84}"/>
              </a:ext>
            </a:extLst>
          </p:cNvPr>
          <p:cNvPicPr>
            <a:picLocks noChangeAspect="1"/>
          </p:cNvPicPr>
          <p:nvPr/>
        </p:nvPicPr>
        <p:blipFill>
          <a:blip r:embed="rId3"/>
          <a:stretch>
            <a:fillRect/>
          </a:stretch>
        </p:blipFill>
        <p:spPr>
          <a:xfrm>
            <a:off x="838200" y="2806865"/>
            <a:ext cx="7973538" cy="36962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E70D0FA4-904C-4361-81BA-A9985D2E2F2E}"/>
              </a:ext>
            </a:extLst>
          </p:cNvPr>
          <p:cNvSpPr/>
          <p:nvPr/>
        </p:nvSpPr>
        <p:spPr>
          <a:xfrm>
            <a:off x="0" y="6832600"/>
            <a:ext cx="898357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576089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y">
            <a:hlinkClick r:id="" action="ppaction://media"/>
            <a:extLst>
              <a:ext uri="{FF2B5EF4-FFF2-40B4-BE49-F238E27FC236}">
                <a16:creationId xmlns:a16="http://schemas.microsoft.com/office/drawing/2014/main" id="{B9911C83-8D9C-47FF-9C69-0B2BF0AD2D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0" name="PB">
            <a:extLst>
              <a:ext uri="{FF2B5EF4-FFF2-40B4-BE49-F238E27FC236}">
                <a16:creationId xmlns:a16="http://schemas.microsoft.com/office/drawing/2014/main" id="{0BBF57BA-149D-4480-86E5-3685276F3697}"/>
              </a:ext>
            </a:extLst>
          </p:cNvPr>
          <p:cNvSpPr/>
          <p:nvPr/>
        </p:nvSpPr>
        <p:spPr>
          <a:xfrm>
            <a:off x="0" y="6832600"/>
            <a:ext cx="909052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0448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rack railway train tunnel tram transport vehicle station electricity public transport locomotive rail transport tgv land vehicle rolling stock metropolitan area railroad car passenger car high speed rail">
            <a:extLst>
              <a:ext uri="{FF2B5EF4-FFF2-40B4-BE49-F238E27FC236}">
                <a16:creationId xmlns:a16="http://schemas.microsoft.com/office/drawing/2014/main" id="{B8051DA0-E9F2-42A8-8A9C-61FF81601590}"/>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2330334"/>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9A8E2C-1A12-4C68-906E-42EB2BA020EF}"/>
              </a:ext>
            </a:extLst>
          </p:cNvPr>
          <p:cNvSpPr>
            <a:spLocks noGrp="1"/>
          </p:cNvSpPr>
          <p:nvPr>
            <p:ph type="title"/>
          </p:nvPr>
        </p:nvSpPr>
        <p:spPr/>
        <p:txBody>
          <a:bodyPr/>
          <a:lstStyle/>
          <a:p>
            <a:r>
              <a:rPr lang="en-CA"/>
              <a:t>Message Sessions (FIFO)</a:t>
            </a:r>
          </a:p>
        </p:txBody>
      </p:sp>
      <p:sp>
        <p:nvSpPr>
          <p:cNvPr id="3" name="Text Placeholder 2">
            <a:extLst>
              <a:ext uri="{FF2B5EF4-FFF2-40B4-BE49-F238E27FC236}">
                <a16:creationId xmlns:a16="http://schemas.microsoft.com/office/drawing/2014/main" id="{E10C354F-1C36-4A02-BC6B-ABFD2AFF21C2}"/>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D173FA8B-E74D-4F22-A3E8-8EFD183C719D}"/>
              </a:ext>
            </a:extLst>
          </p:cNvPr>
          <p:cNvSpPr/>
          <p:nvPr/>
        </p:nvSpPr>
        <p:spPr>
          <a:xfrm>
            <a:off x="0" y="6832600"/>
            <a:ext cx="919747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352872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
        <p:nvSpPr>
          <p:cNvPr id="9" name="PB">
            <a:extLst>
              <a:ext uri="{FF2B5EF4-FFF2-40B4-BE49-F238E27FC236}">
                <a16:creationId xmlns:a16="http://schemas.microsoft.com/office/drawing/2014/main" id="{A40D95CD-9F27-48B7-810A-3A49743D2067}"/>
              </a:ext>
            </a:extLst>
          </p:cNvPr>
          <p:cNvSpPr/>
          <p:nvPr/>
        </p:nvSpPr>
        <p:spPr>
          <a:xfrm>
            <a:off x="0" y="6832600"/>
            <a:ext cx="930442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771829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95718A3-B474-4940-A18A-826D4A8EAE13}"/>
              </a:ext>
            </a:extLst>
          </p:cNvPr>
          <p:cNvPicPr>
            <a:picLocks noChangeAspect="1"/>
          </p:cNvPicPr>
          <p:nvPr/>
        </p:nvPicPr>
        <p:blipFill>
          <a:blip r:embed="rId2"/>
          <a:stretch>
            <a:fillRect/>
          </a:stretch>
        </p:blipFill>
        <p:spPr>
          <a:xfrm>
            <a:off x="784011" y="2275738"/>
            <a:ext cx="5387481" cy="38482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3DD0EC7B-7DEA-4EB6-AF8F-B378661BDF1D}"/>
              </a:ext>
            </a:extLst>
          </p:cNvPr>
          <p:cNvSpPr/>
          <p:nvPr/>
        </p:nvSpPr>
        <p:spPr>
          <a:xfrm>
            <a:off x="1009073" y="2872254"/>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D21CB9-839C-4107-8118-D2566B619282}"/>
              </a:ext>
            </a:extLst>
          </p:cNvPr>
          <p:cNvSpPr/>
          <p:nvPr/>
        </p:nvSpPr>
        <p:spPr>
          <a:xfrm>
            <a:off x="1009073" y="3107066"/>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623E95-3FDF-4C71-858E-0DE269FB8772}"/>
              </a:ext>
            </a:extLst>
          </p:cNvPr>
          <p:cNvSpPr/>
          <p:nvPr/>
        </p:nvSpPr>
        <p:spPr>
          <a:xfrm>
            <a:off x="1009073" y="3381444"/>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CF1E86C-3E16-40F3-A497-89EA7BFF0781}"/>
              </a:ext>
            </a:extLst>
          </p:cNvPr>
          <p:cNvSpPr/>
          <p:nvPr/>
        </p:nvSpPr>
        <p:spPr>
          <a:xfrm>
            <a:off x="1009073" y="5108760"/>
            <a:ext cx="258792" cy="169995"/>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C435A0-841F-4315-B9E2-BA8FD90E426E}"/>
              </a:ext>
            </a:extLst>
          </p:cNvPr>
          <p:cNvSpPr/>
          <p:nvPr/>
        </p:nvSpPr>
        <p:spPr>
          <a:xfrm>
            <a:off x="1009073" y="362564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C481C2-5419-46EB-9164-2245D85A36C8}"/>
              </a:ext>
            </a:extLst>
          </p:cNvPr>
          <p:cNvSpPr/>
          <p:nvPr/>
        </p:nvSpPr>
        <p:spPr>
          <a:xfrm>
            <a:off x="1009073" y="3873187"/>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9E572D-A5FA-4EFA-A075-7521E3A30FFA}"/>
              </a:ext>
            </a:extLst>
          </p:cNvPr>
          <p:cNvSpPr/>
          <p:nvPr/>
        </p:nvSpPr>
        <p:spPr>
          <a:xfrm>
            <a:off x="1009073" y="4111627"/>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C3E2A1-6F56-45D4-B08E-8123D09E09BC}"/>
              </a:ext>
            </a:extLst>
          </p:cNvPr>
          <p:cNvSpPr/>
          <p:nvPr/>
        </p:nvSpPr>
        <p:spPr>
          <a:xfrm>
            <a:off x="1009073" y="436581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D65C83-4934-4154-8A19-4B2F6E968B16}"/>
              </a:ext>
            </a:extLst>
          </p:cNvPr>
          <p:cNvSpPr/>
          <p:nvPr/>
        </p:nvSpPr>
        <p:spPr>
          <a:xfrm>
            <a:off x="1009073" y="4622780"/>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2ABDDB7-B46B-475B-B95C-B1359D519E89}"/>
              </a:ext>
            </a:extLst>
          </p:cNvPr>
          <p:cNvSpPr/>
          <p:nvPr/>
        </p:nvSpPr>
        <p:spPr>
          <a:xfrm>
            <a:off x="1009073" y="4861220"/>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DE25C83-ED30-48C3-881C-77817F31318E}"/>
              </a:ext>
            </a:extLst>
          </p:cNvPr>
          <p:cNvSpPr/>
          <p:nvPr/>
        </p:nvSpPr>
        <p:spPr>
          <a:xfrm>
            <a:off x="1009073" y="5378640"/>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5FB2C52-18B4-45E0-9A38-C62472CFF95D}"/>
              </a:ext>
            </a:extLst>
          </p:cNvPr>
          <p:cNvSpPr/>
          <p:nvPr/>
        </p:nvSpPr>
        <p:spPr>
          <a:xfrm>
            <a:off x="1009073" y="5639792"/>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CC82293-2D6E-4D16-AA0F-5DD10E687B3A}"/>
              </a:ext>
            </a:extLst>
          </p:cNvPr>
          <p:cNvPicPr>
            <a:picLocks noChangeAspect="1"/>
          </p:cNvPicPr>
          <p:nvPr/>
        </p:nvPicPr>
        <p:blipFill>
          <a:blip r:embed="rId3"/>
          <a:stretch>
            <a:fillRect/>
          </a:stretch>
        </p:blipFill>
        <p:spPr>
          <a:xfrm>
            <a:off x="784011" y="554014"/>
            <a:ext cx="5973009" cy="11717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PB">
            <a:extLst>
              <a:ext uri="{FF2B5EF4-FFF2-40B4-BE49-F238E27FC236}">
                <a16:creationId xmlns:a16="http://schemas.microsoft.com/office/drawing/2014/main" id="{A437990A-4636-4B44-9049-3EC41118E90E}"/>
              </a:ext>
            </a:extLst>
          </p:cNvPr>
          <p:cNvSpPr/>
          <p:nvPr/>
        </p:nvSpPr>
        <p:spPr>
          <a:xfrm>
            <a:off x="0" y="6832600"/>
            <a:ext cx="941136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222644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40BB02-3CDB-4BED-928B-2E9C0E3EC982}"/>
              </a:ext>
            </a:extLst>
          </p:cNvPr>
          <p:cNvPicPr>
            <a:picLocks noChangeAspect="1"/>
          </p:cNvPicPr>
          <p:nvPr/>
        </p:nvPicPr>
        <p:blipFill>
          <a:blip r:embed="rId2"/>
          <a:stretch>
            <a:fillRect/>
          </a:stretch>
        </p:blipFill>
        <p:spPr>
          <a:xfrm>
            <a:off x="514266" y="367544"/>
            <a:ext cx="8792802" cy="17337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864E4C38-CAE7-4B15-BE1C-988184A55FFA}"/>
              </a:ext>
            </a:extLst>
          </p:cNvPr>
          <p:cNvPicPr>
            <a:picLocks noChangeAspect="1"/>
          </p:cNvPicPr>
          <p:nvPr/>
        </p:nvPicPr>
        <p:blipFill>
          <a:blip r:embed="rId3"/>
          <a:stretch>
            <a:fillRect/>
          </a:stretch>
        </p:blipFill>
        <p:spPr>
          <a:xfrm>
            <a:off x="514266" y="2719794"/>
            <a:ext cx="11305201" cy="28664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9093A375-B664-4FD6-AAC9-45A7A09C90A9}"/>
              </a:ext>
            </a:extLst>
          </p:cNvPr>
          <p:cNvSpPr/>
          <p:nvPr/>
        </p:nvSpPr>
        <p:spPr>
          <a:xfrm>
            <a:off x="0" y="6832600"/>
            <a:ext cx="951831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9511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B">
            <a:extLst>
              <a:ext uri="{FF2B5EF4-FFF2-40B4-BE49-F238E27FC236}">
                <a16:creationId xmlns:a16="http://schemas.microsoft.com/office/drawing/2014/main" id="{842230D2-782E-45EB-BB11-57EA76285C44}"/>
              </a:ext>
            </a:extLst>
          </p:cNvPr>
          <p:cNvSpPr/>
          <p:nvPr/>
        </p:nvSpPr>
        <p:spPr>
          <a:xfrm>
            <a:off x="0" y="6832600"/>
            <a:ext cx="96252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a:extLst>
              <a:ext uri="{FF2B5EF4-FFF2-40B4-BE49-F238E27FC236}">
                <a16:creationId xmlns:a16="http://schemas.microsoft.com/office/drawing/2014/main" id="{3DC602BE-1943-6C5C-BAD2-77F5A03FAFA4}"/>
              </a:ext>
            </a:extLst>
          </p:cNvPr>
          <p:cNvPicPr>
            <a:picLocks noChangeAspect="1"/>
          </p:cNvPicPr>
          <p:nvPr/>
        </p:nvPicPr>
        <p:blipFill>
          <a:blip r:embed="rId3"/>
          <a:stretch>
            <a:fillRect/>
          </a:stretch>
        </p:blipFill>
        <p:spPr>
          <a:xfrm>
            <a:off x="122141" y="660725"/>
            <a:ext cx="12069859" cy="2953162"/>
          </a:xfrm>
          <a:prstGeom prst="rect">
            <a:avLst/>
          </a:prstGeom>
        </p:spPr>
      </p:pic>
      <p:pic>
        <p:nvPicPr>
          <p:cNvPr id="12" name="Picture 11">
            <a:extLst>
              <a:ext uri="{FF2B5EF4-FFF2-40B4-BE49-F238E27FC236}">
                <a16:creationId xmlns:a16="http://schemas.microsoft.com/office/drawing/2014/main" id="{0B94B57E-3C6E-9BC5-54BB-618492F73976}"/>
              </a:ext>
            </a:extLst>
          </p:cNvPr>
          <p:cNvPicPr>
            <a:picLocks noChangeAspect="1"/>
          </p:cNvPicPr>
          <p:nvPr/>
        </p:nvPicPr>
        <p:blipFill>
          <a:blip r:embed="rId4"/>
          <a:stretch>
            <a:fillRect/>
          </a:stretch>
        </p:blipFill>
        <p:spPr>
          <a:xfrm>
            <a:off x="122141" y="3550025"/>
            <a:ext cx="11717385" cy="2953162"/>
          </a:xfrm>
          <a:prstGeom prst="rect">
            <a:avLst/>
          </a:prstGeom>
        </p:spPr>
      </p:pic>
      <p:grpSp>
        <p:nvGrpSpPr>
          <p:cNvPr id="3" name="Group 2">
            <a:extLst>
              <a:ext uri="{FF2B5EF4-FFF2-40B4-BE49-F238E27FC236}">
                <a16:creationId xmlns:a16="http://schemas.microsoft.com/office/drawing/2014/main" id="{57507154-53AC-4A7D-AAA0-DF91988B042B}"/>
              </a:ext>
            </a:extLst>
          </p:cNvPr>
          <p:cNvGrpSpPr/>
          <p:nvPr/>
        </p:nvGrpSpPr>
        <p:grpSpPr>
          <a:xfrm>
            <a:off x="290999" y="1346452"/>
            <a:ext cx="380527" cy="3315785"/>
            <a:chOff x="141987" y="1821699"/>
            <a:chExt cx="380527" cy="2940953"/>
          </a:xfrm>
        </p:grpSpPr>
        <p:sp>
          <p:nvSpPr>
            <p:cNvPr id="6" name="Oval 5">
              <a:extLst>
                <a:ext uri="{FF2B5EF4-FFF2-40B4-BE49-F238E27FC236}">
                  <a16:creationId xmlns:a16="http://schemas.microsoft.com/office/drawing/2014/main" id="{7224F07F-0BA3-4FDF-95A2-313170E3F416}"/>
                </a:ext>
              </a:extLst>
            </p:cNvPr>
            <p:cNvSpPr/>
            <p:nvPr/>
          </p:nvSpPr>
          <p:spPr>
            <a:xfrm>
              <a:off x="141987" y="1821699"/>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0</a:t>
              </a:r>
              <a:endParaRPr lang="en-CA" b="1" dirty="0">
                <a:solidFill>
                  <a:schemeClr val="bg1">
                    <a:lumMod val="50000"/>
                  </a:schemeClr>
                </a:solidFill>
              </a:endParaRPr>
            </a:p>
          </p:txBody>
        </p:sp>
        <p:sp>
          <p:nvSpPr>
            <p:cNvPr id="7" name="Oval 6">
              <a:extLst>
                <a:ext uri="{FF2B5EF4-FFF2-40B4-BE49-F238E27FC236}">
                  <a16:creationId xmlns:a16="http://schemas.microsoft.com/office/drawing/2014/main" id="{04919381-26B5-404B-96BA-0BB8505A764C}"/>
                </a:ext>
              </a:extLst>
            </p:cNvPr>
            <p:cNvSpPr/>
            <p:nvPr/>
          </p:nvSpPr>
          <p:spPr>
            <a:xfrm>
              <a:off x="141987" y="4387805"/>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1</a:t>
              </a:r>
              <a:endParaRPr lang="en-CA" b="1" dirty="0">
                <a:solidFill>
                  <a:schemeClr val="bg1">
                    <a:lumMod val="50000"/>
                  </a:schemeClr>
                </a:solidFill>
              </a:endParaRPr>
            </a:p>
          </p:txBody>
        </p:sp>
      </p:grpSp>
    </p:spTree>
    <p:extLst>
      <p:ext uri="{BB962C8B-B14F-4D97-AF65-F5344CB8AC3E}">
        <p14:creationId xmlns:p14="http://schemas.microsoft.com/office/powerpoint/2010/main" val="42792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ssions">
            <a:hlinkClick r:id="" action="ppaction://media"/>
            <a:extLst>
              <a:ext uri="{FF2B5EF4-FFF2-40B4-BE49-F238E27FC236}">
                <a16:creationId xmlns:a16="http://schemas.microsoft.com/office/drawing/2014/main" id="{11C8A376-3DDE-48FF-871E-EE800BD44C7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
        <p:nvSpPr>
          <p:cNvPr id="10" name="PB">
            <a:extLst>
              <a:ext uri="{FF2B5EF4-FFF2-40B4-BE49-F238E27FC236}">
                <a16:creationId xmlns:a16="http://schemas.microsoft.com/office/drawing/2014/main" id="{474D11B3-7872-42DE-B354-09E1C3FABA70}"/>
              </a:ext>
            </a:extLst>
          </p:cNvPr>
          <p:cNvSpPr/>
          <p:nvPr/>
        </p:nvSpPr>
        <p:spPr>
          <a:xfrm>
            <a:off x="0" y="6832600"/>
            <a:ext cx="962526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9144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C2E26-8A97-4EE1-91CE-E2CDC3DDD25B}"/>
              </a:ext>
            </a:extLst>
          </p:cNvPr>
          <p:cNvSpPr>
            <a:spLocks noGrp="1"/>
          </p:cNvSpPr>
          <p:nvPr>
            <p:ph type="title"/>
          </p:nvPr>
        </p:nvSpPr>
        <p:spPr/>
        <p:txBody>
          <a:bodyPr/>
          <a:lstStyle/>
          <a:p>
            <a:r>
              <a:rPr lang="en-CA"/>
              <a:t>Session state</a:t>
            </a:r>
          </a:p>
        </p:txBody>
      </p:sp>
      <p:sp>
        <p:nvSpPr>
          <p:cNvPr id="3" name="Content Placeholder 2">
            <a:extLst>
              <a:ext uri="{FF2B5EF4-FFF2-40B4-BE49-F238E27FC236}">
                <a16:creationId xmlns:a16="http://schemas.microsoft.com/office/drawing/2014/main" id="{ED490F6B-ADC3-4419-9839-879A2A1CFBB8}"/>
              </a:ext>
            </a:extLst>
          </p:cNvPr>
          <p:cNvSpPr>
            <a:spLocks noGrp="1"/>
          </p:cNvSpPr>
          <p:nvPr>
            <p:ph idx="1"/>
          </p:nvPr>
        </p:nvSpPr>
        <p:spPr/>
        <p:txBody>
          <a:bodyPr/>
          <a:lstStyle/>
          <a:p>
            <a:r>
              <a:rPr lang="en-CA">
                <a:solidFill>
                  <a:schemeClr val="tx1">
                    <a:lumMod val="50000"/>
                    <a:lumOff val="50000"/>
                  </a:schemeClr>
                </a:solidFill>
              </a:rPr>
              <a:t>An opaque </a:t>
            </a:r>
            <a:r>
              <a:rPr lang="en-CA"/>
              <a:t>binary object that can hold data of the size of one message</a:t>
            </a:r>
            <a:r>
              <a:rPr lang="en-CA">
                <a:solidFill>
                  <a:schemeClr val="tx1">
                    <a:lumMod val="50000"/>
                    <a:lumOff val="50000"/>
                  </a:schemeClr>
                </a:solidFill>
              </a:rPr>
              <a:t>.</a:t>
            </a:r>
          </a:p>
          <a:p>
            <a:r>
              <a:rPr lang="en-CA">
                <a:solidFill>
                  <a:schemeClr val="tx1">
                    <a:lumMod val="50000"/>
                    <a:lumOff val="50000"/>
                  </a:schemeClr>
                </a:solidFill>
              </a:rPr>
              <a:t>Session state </a:t>
            </a:r>
            <a:r>
              <a:rPr lang="en-CA"/>
              <a:t>remains as long as it is not cleared up </a:t>
            </a:r>
            <a:r>
              <a:rPr lang="en-CA">
                <a:solidFill>
                  <a:schemeClr val="tx1">
                    <a:lumMod val="50000"/>
                    <a:lumOff val="50000"/>
                  </a:schemeClr>
                </a:solidFill>
              </a:rPr>
              <a:t>(returning null), </a:t>
            </a:r>
            <a:r>
              <a:rPr lang="en-CA"/>
              <a:t>even if all messages in a session are consumed</a:t>
            </a:r>
            <a:r>
              <a:rPr lang="en-CA">
                <a:solidFill>
                  <a:schemeClr val="tx1">
                    <a:lumMod val="50000"/>
                    <a:lumOff val="50000"/>
                  </a:schemeClr>
                </a:solidFill>
              </a:rPr>
              <a:t>.</a:t>
            </a:r>
          </a:p>
        </p:txBody>
      </p:sp>
      <p:sp>
        <p:nvSpPr>
          <p:cNvPr id="11" name="PB">
            <a:extLst>
              <a:ext uri="{FF2B5EF4-FFF2-40B4-BE49-F238E27FC236}">
                <a16:creationId xmlns:a16="http://schemas.microsoft.com/office/drawing/2014/main" id="{D850574E-9D82-451E-8D35-51580D77CEBE}"/>
              </a:ext>
            </a:extLst>
          </p:cNvPr>
          <p:cNvSpPr/>
          <p:nvPr/>
        </p:nvSpPr>
        <p:spPr>
          <a:xfrm>
            <a:off x="0" y="6832600"/>
            <a:ext cx="973221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736981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bokeh white photography star photo vehicle color machine blue nikon clothing black stormtrooper disney england london art science 50mm fiction starwars unitedkingdom robot 14 raw sciencefiction wars lucas force wax gb george colorphotography nikond600 d600 madame lucasfilm tussauds madametussauds georgelucas awakens theforceawakens football equipment and supplies protective equipment in gridiron football">
            <a:extLst>
              <a:ext uri="{FF2B5EF4-FFF2-40B4-BE49-F238E27FC236}">
                <a16:creationId xmlns:a16="http://schemas.microsoft.com/office/drawing/2014/main" id="{3D37681A-3981-42C9-9D98-9CCBE1E1DE62}"/>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0" cy="81380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9D3E65-750F-4A5D-BA41-0AA2A2CF75A7}"/>
              </a:ext>
            </a:extLst>
          </p:cNvPr>
          <p:cNvSpPr>
            <a:spLocks noGrp="1"/>
          </p:cNvSpPr>
          <p:nvPr>
            <p:ph type="title"/>
          </p:nvPr>
        </p:nvSpPr>
        <p:spPr/>
        <p:txBody>
          <a:bodyPr/>
          <a:lstStyle/>
          <a:p>
            <a:r>
              <a:rPr lang="en-CA" dirty="0"/>
              <a:t>Message De-duplication</a:t>
            </a:r>
          </a:p>
        </p:txBody>
      </p:sp>
      <p:sp>
        <p:nvSpPr>
          <p:cNvPr id="3" name="Text Placeholder 2">
            <a:extLst>
              <a:ext uri="{FF2B5EF4-FFF2-40B4-BE49-F238E27FC236}">
                <a16:creationId xmlns:a16="http://schemas.microsoft.com/office/drawing/2014/main" id="{DD8144D0-463B-40D8-AA40-F9698D0C1E12}"/>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93979198-70C8-46B1-90FD-581BF0F26CBB}"/>
              </a:ext>
            </a:extLst>
          </p:cNvPr>
          <p:cNvSpPr/>
          <p:nvPr/>
        </p:nvSpPr>
        <p:spPr>
          <a:xfrm>
            <a:off x="0" y="6832600"/>
            <a:ext cx="983915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694157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BFBC05-82F6-4597-B14E-A3ED54ACAB49}"/>
              </a:ext>
            </a:extLst>
          </p:cNvPr>
          <p:cNvPicPr>
            <a:picLocks noChangeAspect="1"/>
          </p:cNvPicPr>
          <p:nvPr/>
        </p:nvPicPr>
        <p:blipFill>
          <a:blip r:embed="rId2"/>
          <a:stretch>
            <a:fillRect/>
          </a:stretch>
        </p:blipFill>
        <p:spPr>
          <a:xfrm>
            <a:off x="838200" y="562171"/>
            <a:ext cx="6925642" cy="11907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72EBB7E-2D08-4D91-8F8C-0C2DDBFD06BA}"/>
              </a:ext>
            </a:extLst>
          </p:cNvPr>
          <p:cNvPicPr>
            <a:picLocks noChangeAspect="1"/>
          </p:cNvPicPr>
          <p:nvPr/>
        </p:nvPicPr>
        <p:blipFill>
          <a:blip r:embed="rId3"/>
          <a:stretch>
            <a:fillRect/>
          </a:stretch>
        </p:blipFill>
        <p:spPr>
          <a:xfrm>
            <a:off x="838200" y="2176287"/>
            <a:ext cx="9078592" cy="2505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ACCC97FA-1D17-4A3D-80A9-49BB077DCB50}"/>
              </a:ext>
            </a:extLst>
          </p:cNvPr>
          <p:cNvSpPr/>
          <p:nvPr/>
        </p:nvSpPr>
        <p:spPr>
          <a:xfrm>
            <a:off x="0" y="6832600"/>
            <a:ext cx="994610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846019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dup">
            <a:hlinkClick r:id="" action="ppaction://media"/>
            <a:extLst>
              <a:ext uri="{FF2B5EF4-FFF2-40B4-BE49-F238E27FC236}">
                <a16:creationId xmlns:a16="http://schemas.microsoft.com/office/drawing/2014/main" id="{E38EC1F0-8E2C-4A3D-9946-1D61F21A10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
        <p:nvSpPr>
          <p:cNvPr id="10" name="PB">
            <a:extLst>
              <a:ext uri="{FF2B5EF4-FFF2-40B4-BE49-F238E27FC236}">
                <a16:creationId xmlns:a16="http://schemas.microsoft.com/office/drawing/2014/main" id="{A7E91E57-DB0A-4D73-8E70-7041D66DFA2B}"/>
              </a:ext>
            </a:extLst>
          </p:cNvPr>
          <p:cNvSpPr/>
          <p:nvPr/>
        </p:nvSpPr>
        <p:spPr>
          <a:xfrm>
            <a:off x="0" y="6832600"/>
            <a:ext cx="1005305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2338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water tube line flow guide pipeline pressure water line water running water supply water pipe outdoor structure pipeline transport">
            <a:extLst>
              <a:ext uri="{FF2B5EF4-FFF2-40B4-BE49-F238E27FC236}">
                <a16:creationId xmlns:a16="http://schemas.microsoft.com/office/drawing/2014/main" id="{0B339DAE-CE46-46A4-9DBA-F88E2E4C8F2B}"/>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62508"/>
            <a:ext cx="12191999" cy="70205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3796A2-D021-491C-8FD5-F26B368CE23F}"/>
              </a:ext>
            </a:extLst>
          </p:cNvPr>
          <p:cNvSpPr>
            <a:spLocks noGrp="1"/>
          </p:cNvSpPr>
          <p:nvPr>
            <p:ph type="title"/>
          </p:nvPr>
        </p:nvSpPr>
        <p:spPr/>
        <p:txBody>
          <a:bodyPr/>
          <a:lstStyle/>
          <a:p>
            <a:r>
              <a:rPr lang="en-CA" dirty="0"/>
              <a:t>Extensibility</a:t>
            </a:r>
          </a:p>
        </p:txBody>
      </p:sp>
      <p:sp>
        <p:nvSpPr>
          <p:cNvPr id="3" name="Text Placeholder 2">
            <a:extLst>
              <a:ext uri="{FF2B5EF4-FFF2-40B4-BE49-F238E27FC236}">
                <a16:creationId xmlns:a16="http://schemas.microsoft.com/office/drawing/2014/main" id="{6B9AA3C5-F64E-4190-88AF-1D8E66BDA0DA}"/>
              </a:ext>
            </a:extLst>
          </p:cNvPr>
          <p:cNvSpPr>
            <a:spLocks noGrp="1"/>
          </p:cNvSpPr>
          <p:nvPr>
            <p:ph type="body" idx="1"/>
          </p:nvPr>
        </p:nvSpPr>
        <p:spPr/>
        <p:txBody>
          <a:bodyPr/>
          <a:lstStyle/>
          <a:p>
            <a:r>
              <a:rPr lang="en-CA" dirty="0"/>
              <a:t>Plugins</a:t>
            </a:r>
          </a:p>
        </p:txBody>
      </p:sp>
      <p:sp>
        <p:nvSpPr>
          <p:cNvPr id="11" name="PB">
            <a:extLst>
              <a:ext uri="{FF2B5EF4-FFF2-40B4-BE49-F238E27FC236}">
                <a16:creationId xmlns:a16="http://schemas.microsoft.com/office/drawing/2014/main" id="{0AC8B19E-E5D8-4BD2-985C-B0DAB0D8555A}"/>
              </a:ext>
            </a:extLst>
          </p:cNvPr>
          <p:cNvSpPr/>
          <p:nvPr/>
        </p:nvSpPr>
        <p:spPr>
          <a:xfrm>
            <a:off x="0" y="6832600"/>
            <a:ext cx="10160000"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500710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2AFCED-924C-4F91-B98D-42477DECBFC4}"/>
              </a:ext>
            </a:extLst>
          </p:cNvPr>
          <p:cNvPicPr>
            <a:picLocks noChangeAspect="1"/>
          </p:cNvPicPr>
          <p:nvPr/>
        </p:nvPicPr>
        <p:blipFill>
          <a:blip r:embed="rId3"/>
          <a:stretch>
            <a:fillRect/>
          </a:stretch>
        </p:blipFill>
        <p:spPr>
          <a:xfrm>
            <a:off x="99721" y="577431"/>
            <a:ext cx="11993695" cy="3840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BEC56F07-295B-4F7E-974A-ACF06BCEA75B}"/>
              </a:ext>
            </a:extLst>
          </p:cNvPr>
          <p:cNvPicPr>
            <a:picLocks noChangeAspect="1"/>
          </p:cNvPicPr>
          <p:nvPr/>
        </p:nvPicPr>
        <p:blipFill>
          <a:blip r:embed="rId4"/>
          <a:stretch>
            <a:fillRect/>
          </a:stretch>
        </p:blipFill>
        <p:spPr>
          <a:xfrm>
            <a:off x="98584" y="5256910"/>
            <a:ext cx="11993695" cy="8413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DCA0C753-8AAB-448A-A33C-4C0E8CC9A407}"/>
              </a:ext>
            </a:extLst>
          </p:cNvPr>
          <p:cNvSpPr/>
          <p:nvPr/>
        </p:nvSpPr>
        <p:spPr>
          <a:xfrm>
            <a:off x="0" y="6832600"/>
            <a:ext cx="1026694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2025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C7D9EC-611F-4D8D-9BEE-C85DB99AB7F1}"/>
              </a:ext>
            </a:extLst>
          </p:cNvPr>
          <p:cNvPicPr>
            <a:picLocks noChangeAspect="1"/>
          </p:cNvPicPr>
          <p:nvPr/>
        </p:nvPicPr>
        <p:blipFill>
          <a:blip r:embed="rId3"/>
          <a:stretch>
            <a:fillRect/>
          </a:stretch>
        </p:blipFill>
        <p:spPr>
          <a:xfrm>
            <a:off x="366818" y="432012"/>
            <a:ext cx="9277350" cy="2038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B2BC43E7-8B58-4395-AFE6-EFA27B31AB1A}"/>
              </a:ext>
            </a:extLst>
          </p:cNvPr>
          <p:cNvPicPr>
            <a:picLocks noChangeAspect="1"/>
          </p:cNvPicPr>
          <p:nvPr/>
        </p:nvPicPr>
        <p:blipFill>
          <a:blip r:embed="rId4"/>
          <a:stretch>
            <a:fillRect/>
          </a:stretch>
        </p:blipFill>
        <p:spPr>
          <a:xfrm>
            <a:off x="366818" y="3012951"/>
            <a:ext cx="10450383" cy="32961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9EAB88F2-DACA-4D4A-A85B-97D7FD91F1CB}"/>
              </a:ext>
            </a:extLst>
          </p:cNvPr>
          <p:cNvSpPr/>
          <p:nvPr/>
        </p:nvSpPr>
        <p:spPr>
          <a:xfrm>
            <a:off x="0" y="6832600"/>
            <a:ext cx="1037389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6385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lugin">
            <a:hlinkClick r:id="" action="ppaction://media"/>
            <a:extLst>
              <a:ext uri="{FF2B5EF4-FFF2-40B4-BE49-F238E27FC236}">
                <a16:creationId xmlns:a16="http://schemas.microsoft.com/office/drawing/2014/main" id="{11A4C442-2053-419C-A279-2434A8486F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
        <p:nvSpPr>
          <p:cNvPr id="10" name="PB">
            <a:extLst>
              <a:ext uri="{FF2B5EF4-FFF2-40B4-BE49-F238E27FC236}">
                <a16:creationId xmlns:a16="http://schemas.microsoft.com/office/drawing/2014/main" id="{038D7D10-D96B-4A14-AEBE-269AB1F33411}"/>
              </a:ext>
            </a:extLst>
          </p:cNvPr>
          <p:cNvSpPr/>
          <p:nvPr/>
        </p:nvSpPr>
        <p:spPr>
          <a:xfrm>
            <a:off x="0" y="6832600"/>
            <a:ext cx="1048084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72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4DDB1D58-AAC9-45D7-BCBC-7C73A949B3C8}"/>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t="28606" b="15155"/>
          <a:stretch/>
        </p:blipFill>
        <p:spPr>
          <a:xfrm>
            <a:off x="20" y="1282"/>
            <a:ext cx="12191980" cy="6856718"/>
          </a:xfrm>
          <a:prstGeom prst="rect">
            <a:avLst/>
          </a:prstGeom>
        </p:spPr>
      </p:pic>
      <p:sp>
        <p:nvSpPr>
          <p:cNvPr id="6" name="Title 1">
            <a:extLst>
              <a:ext uri="{FF2B5EF4-FFF2-40B4-BE49-F238E27FC236}">
                <a16:creationId xmlns:a16="http://schemas.microsoft.com/office/drawing/2014/main" id="{7318D4AE-3F54-4C2C-A6FE-1A9A17249D76}"/>
              </a:ext>
            </a:extLst>
          </p:cNvPr>
          <p:cNvSpPr>
            <a:spLocks noGrp="1"/>
          </p:cNvSpPr>
          <p:nvPr>
            <p:ph type="title"/>
          </p:nvPr>
        </p:nvSpPr>
        <p:spPr>
          <a:xfrm>
            <a:off x="831850" y="1709738"/>
            <a:ext cx="10515600" cy="2852737"/>
          </a:xfrm>
        </p:spPr>
        <p:txBody>
          <a:bodyPr/>
          <a:lstStyle/>
          <a:p>
            <a:r>
              <a:rPr lang="en-CA" dirty="0" err="1"/>
              <a:t>BinaryData</a:t>
            </a:r>
            <a:endParaRPr lang="en-CA" dirty="0"/>
          </a:p>
        </p:txBody>
      </p:sp>
      <p:sp>
        <p:nvSpPr>
          <p:cNvPr id="12" name="PB">
            <a:extLst>
              <a:ext uri="{FF2B5EF4-FFF2-40B4-BE49-F238E27FC236}">
                <a16:creationId xmlns:a16="http://schemas.microsoft.com/office/drawing/2014/main" id="{1BB3BAC5-A583-4725-8E8B-3932DADA6C36}"/>
              </a:ext>
            </a:extLst>
          </p:cNvPr>
          <p:cNvSpPr/>
          <p:nvPr/>
        </p:nvSpPr>
        <p:spPr>
          <a:xfrm>
            <a:off x="0" y="6832600"/>
            <a:ext cx="1058778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260727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4544</TotalTime>
  <Words>2978</Words>
  <Application>Microsoft Office PowerPoint</Application>
  <PresentationFormat>Widescreen</PresentationFormat>
  <Paragraphs>471</Paragraphs>
  <Slides>114</Slides>
  <Notes>54</Notes>
  <HiddenSlides>0</HiddenSlides>
  <MMClips>25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114</vt:i4>
      </vt:variant>
    </vt:vector>
  </HeadingPairs>
  <TitlesOfParts>
    <vt:vector size="123" baseType="lpstr">
      <vt:lpstr>Arial</vt:lpstr>
      <vt:lpstr>Calibri</vt:lpstr>
      <vt:lpstr>Calibri Light</vt:lpstr>
      <vt:lpstr>Cascadia Mono</vt:lpstr>
      <vt:lpstr>Segoe UI</vt:lpstr>
      <vt:lpstr>Segoe UI Black</vt:lpstr>
      <vt:lpstr>ui-monospace</vt:lpstr>
      <vt:lpstr>Yanone Kaffeesatz Regular</vt:lpstr>
      <vt:lpstr>Office Theme</vt:lpstr>
      <vt:lpstr>Azure Service Bus Adding Enterprise Messaging to your Toolkit</vt:lpstr>
      <vt:lpstr>PowerPoint Presentation</vt:lpstr>
      <vt:lpstr>PowerPoint Presentation</vt:lpstr>
      <vt:lpstr>Azure Messaging Services</vt:lpstr>
      <vt:lpstr>Tiers</vt:lpstr>
      <vt:lpstr>Broker and Client</vt:lpstr>
      <vt:lpstr>PowerPoint Presentation</vt:lpstr>
      <vt:lpstr>PowerPoint Presentation</vt:lpstr>
      <vt:lpstr>PowerPoint Presentation</vt:lpstr>
      <vt:lpstr>PowerPoint Presentation</vt:lpstr>
      <vt:lpstr>PowerPoint Presentation</vt:lpstr>
      <vt:lpstr>PowerPoint Presentation</vt:lpstr>
      <vt:lpstr>Entity Management</vt:lpstr>
      <vt:lpstr>PowerPoint Presentation</vt:lpstr>
      <vt:lpstr>Connection Options</vt:lpstr>
      <vt:lpstr>Sending Messages</vt:lpstr>
      <vt:lpstr>Code</vt:lpstr>
      <vt:lpstr>PowerPoint Presentation</vt:lpstr>
      <vt:lpstr>PowerPoint Presentation</vt:lpstr>
      <vt:lpstr>Receiving Messages</vt:lpstr>
      <vt:lpstr>Receiving modes</vt:lpstr>
      <vt:lpstr>PowerPoint Presentation</vt:lpstr>
      <vt:lpstr>User Callback</vt:lpstr>
      <vt:lpstr>PowerPoint Presentation</vt:lpstr>
      <vt:lpstr>PowerPoint Presentation</vt:lpstr>
      <vt:lpstr>Something to note…</vt:lpstr>
      <vt:lpstr>Connections Management</vt:lpstr>
      <vt:lpstr>Connections and Connection Pooling</vt:lpstr>
      <vt:lpstr>Shared Client</vt:lpstr>
      <vt:lpstr>Multiple Clients</vt:lpstr>
      <vt:lpstr>PowerPoint Presentation</vt:lpstr>
      <vt:lpstr>PowerPoint Presentation</vt:lpstr>
      <vt:lpstr>PowerPoint Presentation</vt:lpstr>
      <vt:lpstr>Message Scheduling</vt:lpstr>
      <vt:lpstr>Schedule w/o a receipt</vt:lpstr>
      <vt:lpstr>Schedule with a receipt</vt:lpstr>
      <vt:lpstr>PowerPoint Presentation</vt:lpstr>
      <vt:lpstr>Message Expiration</vt:lpstr>
      <vt:lpstr>PowerPoint Presentation</vt:lpstr>
      <vt:lpstr>PowerPoint Presentation</vt:lpstr>
      <vt:lpstr>Message Forwarding</vt:lpstr>
      <vt:lpstr>PowerPoint Presentation</vt:lpstr>
      <vt:lpstr>PowerPoint Presentation</vt:lpstr>
      <vt:lpstr>PowerPoint Presentation</vt:lpstr>
      <vt:lpstr>PowerPoint Presentation</vt:lpstr>
      <vt:lpstr>Message Dead-lettering</vt:lpstr>
      <vt:lpstr>Setup</vt:lpstr>
      <vt:lpstr>Message pump</vt:lpstr>
      <vt:lpstr>PowerPoint Presentation</vt:lpstr>
      <vt:lpstr>Pub/Sub</vt:lpstr>
      <vt:lpstr>Publish/Subscribe</vt:lpstr>
      <vt:lpstr>PowerPoint Presentation</vt:lpstr>
      <vt:lpstr>SQL vs Correlation Filters</vt:lpstr>
      <vt:lpstr>Setup</vt:lpstr>
      <vt:lpstr>Invocation</vt:lpstr>
      <vt:lpstr>PowerPoint Presentation</vt:lpstr>
      <vt:lpstr>Message Batching</vt:lpstr>
      <vt:lpstr>Sending a batch</vt:lpstr>
      <vt:lpstr>PowerPoint Presentation</vt:lpstr>
      <vt:lpstr>Sending a large batch</vt:lpstr>
      <vt:lpstr>PowerPoint Presentation</vt:lpstr>
      <vt:lpstr>Safe batching</vt:lpstr>
      <vt:lpstr>PowerPoint Presentation</vt:lpstr>
      <vt:lpstr>Messages larger than 256KB?</vt:lpstr>
      <vt:lpstr>Atomic Sends</vt:lpstr>
      <vt:lpstr>Individual sends</vt:lpstr>
      <vt:lpstr>PowerPoint Presentation</vt:lpstr>
      <vt:lpstr>100 limit</vt:lpstr>
      <vt:lpstr>PowerPoint Presentation</vt:lpstr>
      <vt:lpstr>Atomic sends with a batch</vt:lpstr>
      <vt:lpstr>PowerPoint Presentation</vt:lpstr>
      <vt:lpstr>Cross-entity Transaction (Send Via)</vt:lpstr>
      <vt:lpstr>PowerPoint Presentation</vt:lpstr>
      <vt:lpstr>PowerPoint Presentation</vt:lpstr>
      <vt:lpstr>PowerPoint Presentation</vt:lpstr>
      <vt:lpstr>When things go wrong</vt:lpstr>
      <vt:lpstr>PowerPoint Presentation</vt:lpstr>
      <vt:lpstr>Transfer Dead-lettering</vt:lpstr>
      <vt:lpstr>PowerPoint Presentation</vt:lpstr>
      <vt:lpstr>PowerPoint Presentation</vt:lpstr>
      <vt:lpstr>PowerPoint Presentation</vt:lpstr>
      <vt:lpstr>Topologies</vt:lpstr>
      <vt:lpstr>What’s a topology?</vt:lpstr>
      <vt:lpstr>PowerPoint Presentation</vt:lpstr>
      <vt:lpstr>PowerPoint Presentation</vt:lpstr>
      <vt:lpstr>Message Sessions (FIFO)</vt:lpstr>
      <vt:lpstr>PowerPoint Presentation</vt:lpstr>
      <vt:lpstr>PowerPoint Presentation</vt:lpstr>
      <vt:lpstr>PowerPoint Presentation</vt:lpstr>
      <vt:lpstr>PowerPoint Presentation</vt:lpstr>
      <vt:lpstr>Session state</vt:lpstr>
      <vt:lpstr>Message De-duplication</vt:lpstr>
      <vt:lpstr>PowerPoint Presentation</vt:lpstr>
      <vt:lpstr>PowerPoint Presentation</vt:lpstr>
      <vt:lpstr>Extensibility</vt:lpstr>
      <vt:lpstr>PowerPoint Presentation</vt:lpstr>
      <vt:lpstr>PowerPoint Presentation</vt:lpstr>
      <vt:lpstr>PowerPoint Presentation</vt:lpstr>
      <vt:lpstr>BinaryData</vt:lpstr>
      <vt:lpstr>PowerPoint Presentation</vt:lpstr>
      <vt:lpstr>Functions</vt:lpstr>
      <vt:lpstr>PowerPoint Presentation</vt:lpstr>
      <vt:lpstr>Azure CLI</vt:lpstr>
      <vt:lpstr>Performance</vt:lpstr>
      <vt:lpstr>Standard Namespace Deployment</vt:lpstr>
      <vt:lpstr>Uneven Performance</vt:lpstr>
      <vt:lpstr>Noisy Neighbour Effect</vt:lpstr>
      <vt:lpstr>Credits System</vt:lpstr>
      <vt:lpstr>Premium or Standard?</vt:lpstr>
      <vt:lpstr>Tooling</vt:lpstr>
      <vt:lpstr>PowerPoint Presentation</vt:lpstr>
      <vt:lpstr>PowerPoint Presentation</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Service Bus Deep Dive</dc:title>
  <dc:creator>Sean Feldman</dc:creator>
  <cp:lastModifiedBy>Sean Feldman</cp:lastModifiedBy>
  <cp:revision>18</cp:revision>
  <dcterms:created xsi:type="dcterms:W3CDTF">2019-10-14T18:49:24Z</dcterms:created>
  <dcterms:modified xsi:type="dcterms:W3CDTF">2024-03-16T21:38:22Z</dcterms:modified>
</cp:coreProperties>
</file>